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BD36-3FE8-4C8D-BE1B-24AD894C168F}" type="datetimeFigureOut">
              <a:rPr lang="en-SG" smtClean="0"/>
              <a:t>31/10/2016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C0EF-9E9B-4F63-81F0-A2D369FF769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974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07F2D-A56A-4BF9-9CBE-51E01B9224A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1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07F2D-A56A-4BF9-9CBE-51E01B9224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0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07F2D-A56A-4BF9-9CBE-51E01B9224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EC4AE-B435-49EE-A3CA-54717192B00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3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b="1" u="sng" dirty="0"/>
              <a:t>輔導員提示</a:t>
            </a:r>
            <a:r>
              <a:rPr lang="zh-TW" altLang="en-US" b="1" dirty="0"/>
              <a:t>：</a:t>
            </a:r>
            <a:endParaRPr lang="en-US" altLang="zh-TW" dirty="0"/>
          </a:p>
          <a:p>
            <a:pPr eaLnBrk="1" hangingPunct="1">
              <a:buFontTx/>
              <a:buChar char="•"/>
            </a:pPr>
            <a:r>
              <a:rPr lang="en-US" altLang="zh-TW" dirty="0">
                <a:ea typeface="華康儷中黑" pitchFamily="49" charset="-120"/>
              </a:rPr>
              <a:t> </a:t>
            </a:r>
            <a:r>
              <a:rPr lang="zh-TW" altLang="en-US" dirty="0">
                <a:ea typeface="華康儷中黑" pitchFamily="49" charset="-120"/>
              </a:rPr>
              <a:t>美安大學 </a:t>
            </a:r>
            <a:r>
              <a:rPr lang="en-US" altLang="zh-TW" dirty="0">
                <a:ea typeface="華康儷中黑" pitchFamily="49" charset="-120"/>
              </a:rPr>
              <a:t>= </a:t>
            </a:r>
            <a:r>
              <a:rPr lang="zh-TW" altLang="en-US" dirty="0">
                <a:ea typeface="華康儷中黑" pitchFamily="49" charset="-120"/>
              </a:rPr>
              <a:t>會議聯盟系統 </a:t>
            </a:r>
            <a:r>
              <a:rPr lang="en-US" altLang="zh-TW" dirty="0">
                <a:ea typeface="華康儷中黑" pitchFamily="49" charset="-120"/>
              </a:rPr>
              <a:t>GMTSS</a:t>
            </a:r>
          </a:p>
          <a:p>
            <a:pPr eaLnBrk="1" hangingPunct="1">
              <a:buFontTx/>
              <a:buChar char="•"/>
            </a:pPr>
            <a:r>
              <a:rPr lang="zh-TW" altLang="en-US" dirty="0">
                <a:ea typeface="華康儷中黑" pitchFamily="49" charset="-120"/>
              </a:rPr>
              <a:t> 美安大學架構</a:t>
            </a:r>
            <a:endParaRPr lang="en-US" altLang="zh-TW" dirty="0">
              <a:ea typeface="華康儷中黑" pitchFamily="49" charset="-120"/>
            </a:endParaRPr>
          </a:p>
          <a:p>
            <a:pPr eaLnBrk="1" hangingPunct="1">
              <a:buFontTx/>
              <a:buChar char="•"/>
            </a:pPr>
            <a:r>
              <a:rPr lang="zh-TW" altLang="en-US" dirty="0">
                <a:ea typeface="華康儷中黑" pitchFamily="49" charset="-120"/>
              </a:rPr>
              <a:t> 左面藍色</a:t>
            </a:r>
            <a:r>
              <a:rPr lang="en-US" altLang="zh-TW" dirty="0">
                <a:ea typeface="華康儷中黑" pitchFamily="49" charset="-120"/>
              </a:rPr>
              <a:t> (</a:t>
            </a:r>
            <a:r>
              <a:rPr kumimoji="1" lang="zh-TW" altLang="en-US" dirty="0">
                <a:solidFill>
                  <a:srgbClr val="000000"/>
                </a:solidFill>
                <a:ea typeface="華康儷中黑" pitchFamily="49" charset="-120"/>
              </a:rPr>
              <a:t>入學先修科目</a:t>
            </a:r>
            <a:r>
              <a:rPr kumimoji="1" lang="en-US" altLang="zh-TW" dirty="0">
                <a:solidFill>
                  <a:srgbClr val="000000"/>
                </a:solidFill>
                <a:ea typeface="華康儷中黑" pitchFamily="49" charset="-120"/>
              </a:rPr>
              <a:t>)</a:t>
            </a:r>
            <a:r>
              <a:rPr lang="zh-TW" altLang="en-US" dirty="0">
                <a:ea typeface="華康儷中黑" pitchFamily="49" charset="-120"/>
              </a:rPr>
              <a:t> ，簡短介紹每個課堂</a:t>
            </a:r>
            <a:endParaRPr lang="en-US" altLang="zh-TW" dirty="0">
              <a:ea typeface="華康儷中黑" pitchFamily="49" charset="-120"/>
            </a:endParaRPr>
          </a:p>
          <a:p>
            <a:pPr eaLnBrk="1" hangingPunct="1">
              <a:buFontTx/>
              <a:buChar char="•"/>
            </a:pPr>
            <a:r>
              <a:rPr lang="zh-TW" altLang="en-US" dirty="0">
                <a:ea typeface="華康儷中黑" pitchFamily="49" charset="-120"/>
              </a:rPr>
              <a:t> 右面 </a:t>
            </a:r>
            <a:r>
              <a:rPr lang="en-US" altLang="zh-TW" dirty="0">
                <a:ea typeface="華康儷中黑" pitchFamily="49" charset="-120"/>
              </a:rPr>
              <a:t>(</a:t>
            </a:r>
            <a:r>
              <a:rPr lang="zh-TW" altLang="zh-TW" dirty="0">
                <a:solidFill>
                  <a:srgbClr val="000000"/>
                </a:solidFill>
                <a:ea typeface="華康儷中黑" pitchFamily="49" charset="-120"/>
              </a:rPr>
              <a:t>多</a:t>
            </a:r>
            <a:r>
              <a:rPr kumimoji="1" lang="zh-TW" altLang="zh-TW" dirty="0">
                <a:solidFill>
                  <a:srgbClr val="000000"/>
                </a:solidFill>
                <a:ea typeface="華康儷中黑" pitchFamily="49" charset="-120"/>
              </a:rPr>
              <a:t>個主修科及副修科</a:t>
            </a:r>
            <a:r>
              <a:rPr lang="en-US" altLang="zh-TW" dirty="0">
                <a:ea typeface="華康儷中黑" pitchFamily="49" charset="-120"/>
              </a:rPr>
              <a:t>)</a:t>
            </a:r>
            <a:r>
              <a:rPr lang="zh-TW" altLang="en-US" dirty="0">
                <a:ea typeface="華康儷中黑" pitchFamily="49" charset="-120"/>
              </a:rPr>
              <a:t>，四個以產品為中心既學系。包括</a:t>
            </a:r>
            <a:r>
              <a:rPr lang="en-US" altLang="zh-TW" dirty="0"/>
              <a:t>………</a:t>
            </a:r>
          </a:p>
          <a:p>
            <a:pPr eaLnBrk="1" hangingPunct="1">
              <a:buFontTx/>
              <a:buChar char="•"/>
            </a:pPr>
            <a:r>
              <a:rPr lang="zh-TW" altLang="en-US" dirty="0">
                <a:ea typeface="華康儷中黑" pitchFamily="49" charset="-120"/>
              </a:rPr>
              <a:t> 呢幾個學系</a:t>
            </a:r>
            <a:r>
              <a:rPr lang="en-US" altLang="zh-TW" dirty="0"/>
              <a:t>, </a:t>
            </a:r>
            <a:r>
              <a:rPr lang="zh-TW" altLang="en-US" dirty="0">
                <a:ea typeface="華康儷中黑" pitchFamily="49" charset="-120"/>
              </a:rPr>
              <a:t>大家會見到有兩層</a:t>
            </a:r>
            <a:r>
              <a:rPr lang="en-US" altLang="zh-TW" dirty="0"/>
              <a:t>, </a:t>
            </a:r>
            <a:r>
              <a:rPr lang="zh-TW" altLang="en-US" dirty="0">
                <a:ea typeface="華康儷中黑" pitchFamily="49" charset="-120"/>
              </a:rPr>
              <a:t>甚至三層</a:t>
            </a:r>
            <a:r>
              <a:rPr lang="en-US" altLang="zh-TW" dirty="0"/>
              <a:t>0</a:t>
            </a:r>
            <a:r>
              <a:rPr lang="zh-TW" altLang="en-US" dirty="0">
                <a:ea typeface="華康儷中黑" pitchFamily="49" charset="-120"/>
              </a:rPr>
              <a:t>既課程</a:t>
            </a:r>
            <a:r>
              <a:rPr lang="en-US" altLang="zh-TW" dirty="0"/>
              <a:t>, </a:t>
            </a:r>
            <a:r>
              <a:rPr lang="zh-TW" altLang="en-US" dirty="0">
                <a:ea typeface="華康儷中黑" pitchFamily="49" charset="-120"/>
              </a:rPr>
              <a:t>意思就係呢</a:t>
            </a:r>
            <a:r>
              <a:rPr lang="en-US" altLang="zh-TW" dirty="0"/>
              <a:t>d</a:t>
            </a:r>
            <a:r>
              <a:rPr lang="zh-TW" altLang="en-US" dirty="0">
                <a:ea typeface="華康儷中黑" pitchFamily="49" charset="-120"/>
              </a:rPr>
              <a:t>課程係由淺入深</a:t>
            </a:r>
            <a:r>
              <a:rPr lang="en-US" altLang="zh-TW" dirty="0"/>
              <a:t>0</a:t>
            </a:r>
            <a:r>
              <a:rPr lang="zh-TW" altLang="en-US" dirty="0">
                <a:ea typeface="華康儷中黑" pitchFamily="49" charset="-120"/>
              </a:rPr>
              <a:t>既</a:t>
            </a:r>
            <a:r>
              <a:rPr lang="en-US" altLang="zh-TW" dirty="0"/>
              <a:t>, </a:t>
            </a:r>
            <a:r>
              <a:rPr lang="zh-TW" altLang="en-US" dirty="0">
                <a:ea typeface="華康儷中黑" pitchFamily="49" charset="-120"/>
              </a:rPr>
              <a:t>首先係主修科概覽</a:t>
            </a:r>
            <a:r>
              <a:rPr lang="en-US" altLang="zh-TW" dirty="0"/>
              <a:t>, </a:t>
            </a:r>
            <a:r>
              <a:rPr lang="zh-TW" altLang="en-US" dirty="0">
                <a:ea typeface="華康儷中黑" pitchFamily="49" charset="-120"/>
              </a:rPr>
              <a:t>然後更深入、專門</a:t>
            </a:r>
            <a:r>
              <a:rPr lang="en-US" altLang="zh-TW" dirty="0"/>
              <a:t>0</a:t>
            </a:r>
            <a:r>
              <a:rPr lang="zh-TW" altLang="en-US" dirty="0">
                <a:ea typeface="華康儷中黑" pitchFamily="49" charset="-120"/>
              </a:rPr>
              <a:t>既產品知識大家可以學按自己</a:t>
            </a:r>
            <a:r>
              <a:rPr lang="en-US" altLang="zh-TW" dirty="0"/>
              <a:t>0</a:t>
            </a:r>
            <a:r>
              <a:rPr lang="zh-TW" altLang="en-US" dirty="0">
                <a:ea typeface="華康儷中黑" pitchFamily="49" charset="-120"/>
              </a:rPr>
              <a:t>既喜好，選擇自己想主力 發展</a:t>
            </a:r>
            <a:r>
              <a:rPr lang="en-US" altLang="zh-TW" dirty="0"/>
              <a:t>0</a:t>
            </a:r>
            <a:r>
              <a:rPr lang="zh-TW" altLang="en-US" dirty="0">
                <a:ea typeface="華康儷中黑" pitchFamily="49" charset="-120"/>
              </a:rPr>
              <a:t>既範疇</a:t>
            </a:r>
            <a:r>
              <a:rPr lang="en-US" altLang="zh-TW" dirty="0"/>
              <a:t>, </a:t>
            </a:r>
            <a:r>
              <a:rPr lang="zh-TW" altLang="en-US" dirty="0">
                <a:ea typeface="華康儷中黑" pitchFamily="49" charset="-120"/>
              </a:rPr>
              <a:t>而選擇主修邊一個學科。</a:t>
            </a:r>
            <a:endParaRPr lang="en-US" altLang="zh-TW" dirty="0">
              <a:ea typeface="華康儷中黑" pitchFamily="49" charset="-120"/>
            </a:endParaRPr>
          </a:p>
          <a:p>
            <a:pPr eaLnBrk="1" hangingPunct="1">
              <a:buFontTx/>
              <a:buChar char="•"/>
            </a:pPr>
            <a:r>
              <a:rPr lang="en-US" altLang="zh-TW" dirty="0">
                <a:ea typeface="華康儷中黑" pitchFamily="49" charset="-120"/>
              </a:rPr>
              <a:t> </a:t>
            </a:r>
            <a:r>
              <a:rPr lang="zh-TW" altLang="en-US" dirty="0">
                <a:ea typeface="華康儷中黑" pitchFamily="49" charset="-120"/>
              </a:rPr>
              <a:t>要帶出時間管理這個重要概念</a:t>
            </a:r>
            <a:endParaRPr lang="en-US" altLang="zh-TW" dirty="0">
              <a:ea typeface="華康儷中黑" pitchFamily="49" charset="-120"/>
            </a:endParaRPr>
          </a:p>
          <a:p>
            <a:pPr eaLnBrk="1" hangingPunct="1">
              <a:buFontTx/>
              <a:buChar char="•"/>
            </a:pPr>
            <a:r>
              <a:rPr lang="en-US" altLang="zh-TW" dirty="0">
                <a:ea typeface="華康儷中黑" pitchFamily="49" charset="-120"/>
              </a:rPr>
              <a:t> </a:t>
            </a:r>
            <a:r>
              <a:rPr lang="zh-TW" altLang="en-US" dirty="0">
                <a:ea typeface="華康儷中黑" pitchFamily="49" charset="-120"/>
              </a:rPr>
              <a:t>美安大學理念，令建立這門生意更事半功倍</a:t>
            </a:r>
            <a:endParaRPr lang="en-US" altLang="zh-TW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958" indent="-291522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089" indent="-233218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524" indent="-233218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8959" indent="-233218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395" indent="-23321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1830" indent="-23321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8266" indent="-23321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4701" indent="-23321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E7D2CC2-E348-44D2-B5DB-EC694327E474}" type="slidenum">
              <a:rPr lang="en-US" altLang="zh-TW">
                <a:solidFill>
                  <a:srgbClr val="000000"/>
                </a:solidFill>
              </a:rPr>
              <a:pPr algn="r"/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1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6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7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3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63615" y="1298038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784571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805527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826483" y="1310951"/>
            <a:ext cx="1855304" cy="18294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644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78004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1512550" y="5205413"/>
            <a:ext cx="0" cy="644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1353800" y="6291263"/>
            <a:ext cx="319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26A7DF52-6E47-4447-B100-5821749CD80B}" type="slidenum">
              <a:rPr lang="en-US" altLang="en-US" sz="1000">
                <a:solidFill>
                  <a:prstClr val="black"/>
                </a:solidFill>
                <a:latin typeface="Source Sans Pro" panose="020B0503030403020204" pitchFamily="34" charset="0"/>
              </a:rPr>
              <a:pPr algn="ctr"/>
              <a:t>‹#›</a:t>
            </a:fld>
            <a:endParaRPr lang="en-US" altLang="en-US">
              <a:solidFill>
                <a:prstClr val="black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7588" y="0"/>
            <a:ext cx="3044952" cy="3429000"/>
          </a:xfrm>
          <a:prstGeom prst="parallelogram">
            <a:avLst/>
          </a:prstGeom>
          <a:solidFill>
            <a:srgbClr val="F7F7F7"/>
          </a:solidFill>
          <a:effectLst/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97728" y="0"/>
            <a:ext cx="3044952" cy="3429000"/>
          </a:xfrm>
          <a:prstGeom prst="parallelogram">
            <a:avLst/>
          </a:prstGeom>
          <a:solidFill>
            <a:srgbClr val="F7F7F7"/>
          </a:solidFill>
          <a:effectLst/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83734" y="0"/>
            <a:ext cx="3044952" cy="3429000"/>
          </a:xfrm>
          <a:prstGeom prst="parallelogram">
            <a:avLst/>
          </a:prstGeom>
          <a:solidFill>
            <a:srgbClr val="F7F7F7"/>
          </a:solidFill>
          <a:effectLst/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-745942" y="3429000"/>
            <a:ext cx="3044952" cy="3429000"/>
          </a:xfrm>
          <a:prstGeom prst="parallelogram">
            <a:avLst/>
          </a:prstGeom>
          <a:solidFill>
            <a:srgbClr val="F7F7F7"/>
          </a:solidFill>
          <a:effectLst/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540064" y="3429000"/>
            <a:ext cx="3044952" cy="3429000"/>
          </a:xfrm>
          <a:prstGeom prst="parallelogram">
            <a:avLst/>
          </a:prstGeom>
          <a:solidFill>
            <a:srgbClr val="F7F7F7"/>
          </a:solidFill>
          <a:effectLst/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826070" y="3429000"/>
            <a:ext cx="3044952" cy="3429000"/>
          </a:xfrm>
          <a:prstGeom prst="parallelogram">
            <a:avLst/>
          </a:prstGeom>
          <a:solidFill>
            <a:srgbClr val="F7F7F7"/>
          </a:solidFill>
          <a:effectLst/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72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2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5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8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2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1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91FB-A311-4904-B914-230265E1DD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BD63-BC78-4356-A8BF-95BAD82DBE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2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965"/>
            <a:ext cx="12192000" cy="7296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27023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</a:pP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203" y="1670835"/>
            <a:ext cx="10972800" cy="2530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5867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Leverage - </a:t>
            </a:r>
            <a:r>
              <a:rPr lang="en-US" sz="586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GMTSS </a:t>
            </a:r>
          </a:p>
          <a:p>
            <a:pPr eaLnBrk="0" hangingPunct="0">
              <a:lnSpc>
                <a:spcPct val="90000"/>
              </a:lnSpc>
            </a:pPr>
            <a:endParaRPr lang="en-US" sz="5867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818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22296" y="495301"/>
            <a:ext cx="1308105" cy="2289881"/>
            <a:chOff x="466721" y="828675"/>
            <a:chExt cx="981079" cy="1717411"/>
          </a:xfrm>
        </p:grpSpPr>
        <p:grpSp>
          <p:nvGrpSpPr>
            <p:cNvPr id="5" name="Group 4"/>
            <p:cNvGrpSpPr/>
            <p:nvPr/>
          </p:nvGrpSpPr>
          <p:grpSpPr>
            <a:xfrm>
              <a:off x="466721" y="828675"/>
              <a:ext cx="981079" cy="912003"/>
              <a:chOff x="381000" y="819150"/>
              <a:chExt cx="1264444" cy="1143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81000" y="819150"/>
                <a:ext cx="1264444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1-on-1</a:t>
                </a:r>
              </a:p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2-on-1</a:t>
                </a: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flipV="1">
                <a:off x="891778" y="1809750"/>
                <a:ext cx="251222" cy="1524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669675" y="1962150"/>
              <a:ext cx="583844" cy="583936"/>
            </a:xfrm>
            <a:custGeom>
              <a:avLst/>
              <a:gdLst>
                <a:gd name="T0" fmla="*/ 2422 w 3315"/>
                <a:gd name="T1" fmla="*/ 2678 h 3226"/>
                <a:gd name="T2" fmla="*/ 2957 w 3315"/>
                <a:gd name="T3" fmla="*/ 2912 h 3226"/>
                <a:gd name="T4" fmla="*/ 2890 w 3315"/>
                <a:gd name="T5" fmla="*/ 2655 h 3226"/>
                <a:gd name="T6" fmla="*/ 563 w 3315"/>
                <a:gd name="T7" fmla="*/ 2598 h 3226"/>
                <a:gd name="T8" fmla="*/ 389 w 3315"/>
                <a:gd name="T9" fmla="*/ 2704 h 3226"/>
                <a:gd name="T10" fmla="*/ 941 w 3315"/>
                <a:gd name="T11" fmla="*/ 2824 h 3226"/>
                <a:gd name="T12" fmla="*/ 851 w 3315"/>
                <a:gd name="T13" fmla="*/ 2635 h 3226"/>
                <a:gd name="T14" fmla="*/ 2631 w 3315"/>
                <a:gd name="T15" fmla="*/ 2154 h 3226"/>
                <a:gd name="T16" fmla="*/ 2473 w 3315"/>
                <a:gd name="T17" fmla="*/ 2311 h 3226"/>
                <a:gd name="T18" fmla="*/ 2567 w 3315"/>
                <a:gd name="T19" fmla="*/ 2515 h 3226"/>
                <a:gd name="T20" fmla="*/ 2792 w 3315"/>
                <a:gd name="T21" fmla="*/ 2496 h 3226"/>
                <a:gd name="T22" fmla="*/ 2849 w 3315"/>
                <a:gd name="T23" fmla="*/ 2278 h 3226"/>
                <a:gd name="T24" fmla="*/ 2666 w 3315"/>
                <a:gd name="T25" fmla="*/ 2151 h 3226"/>
                <a:gd name="T26" fmla="*/ 481 w 3315"/>
                <a:gd name="T27" fmla="*/ 2248 h 3226"/>
                <a:gd name="T28" fmla="*/ 500 w 3315"/>
                <a:gd name="T29" fmla="*/ 2472 h 3226"/>
                <a:gd name="T30" fmla="*/ 718 w 3315"/>
                <a:gd name="T31" fmla="*/ 2530 h 3226"/>
                <a:gd name="T32" fmla="*/ 845 w 3315"/>
                <a:gd name="T33" fmla="*/ 2346 h 3226"/>
                <a:gd name="T34" fmla="*/ 718 w 3315"/>
                <a:gd name="T35" fmla="*/ 2163 h 3226"/>
                <a:gd name="T36" fmla="*/ 1478 w 3315"/>
                <a:gd name="T37" fmla="*/ 709 h 3226"/>
                <a:gd name="T38" fmla="*/ 1389 w 3315"/>
                <a:gd name="T39" fmla="*/ 897 h 3226"/>
                <a:gd name="T40" fmla="*/ 1940 w 3315"/>
                <a:gd name="T41" fmla="*/ 777 h 3226"/>
                <a:gd name="T42" fmla="*/ 1768 w 3315"/>
                <a:gd name="T43" fmla="*/ 672 h 3226"/>
                <a:gd name="T44" fmla="*/ 1530 w 3315"/>
                <a:gd name="T45" fmla="*/ 294 h 3226"/>
                <a:gd name="T46" fmla="*/ 1511 w 3315"/>
                <a:gd name="T47" fmla="*/ 519 h 3226"/>
                <a:gd name="T48" fmla="*/ 1716 w 3315"/>
                <a:gd name="T49" fmla="*/ 612 h 3226"/>
                <a:gd name="T50" fmla="*/ 1872 w 3315"/>
                <a:gd name="T51" fmla="*/ 455 h 3226"/>
                <a:gd name="T52" fmla="*/ 1779 w 3315"/>
                <a:gd name="T53" fmla="*/ 251 h 3226"/>
                <a:gd name="T54" fmla="*/ 1862 w 3315"/>
                <a:gd name="T55" fmla="*/ 26 h 3226"/>
                <a:gd name="T56" fmla="*/ 2197 w 3315"/>
                <a:gd name="T57" fmla="*/ 257 h 3226"/>
                <a:gd name="T58" fmla="*/ 2330 w 3315"/>
                <a:gd name="T59" fmla="*/ 650 h 3226"/>
                <a:gd name="T60" fmla="*/ 2194 w 3315"/>
                <a:gd name="T61" fmla="*/ 1046 h 3226"/>
                <a:gd name="T62" fmla="*/ 1852 w 3315"/>
                <a:gd name="T63" fmla="*/ 1275 h 3226"/>
                <a:gd name="T64" fmla="*/ 2422 w 3315"/>
                <a:gd name="T65" fmla="*/ 1974 h 3226"/>
                <a:gd name="T66" fmla="*/ 2848 w 3315"/>
                <a:gd name="T67" fmla="*/ 1952 h 3226"/>
                <a:gd name="T68" fmla="*/ 3183 w 3315"/>
                <a:gd name="T69" fmla="*/ 2182 h 3226"/>
                <a:gd name="T70" fmla="*/ 3315 w 3315"/>
                <a:gd name="T71" fmla="*/ 2576 h 3226"/>
                <a:gd name="T72" fmla="*/ 3183 w 3315"/>
                <a:gd name="T73" fmla="*/ 2969 h 3226"/>
                <a:gd name="T74" fmla="*/ 2848 w 3315"/>
                <a:gd name="T75" fmla="*/ 3200 h 3226"/>
                <a:gd name="T76" fmla="*/ 2426 w 3315"/>
                <a:gd name="T77" fmla="*/ 3180 h 3226"/>
                <a:gd name="T78" fmla="*/ 2115 w 3315"/>
                <a:gd name="T79" fmla="*/ 2921 h 3226"/>
                <a:gd name="T80" fmla="*/ 2019 w 3315"/>
                <a:gd name="T81" fmla="*/ 2513 h 3226"/>
                <a:gd name="T82" fmla="*/ 1255 w 3315"/>
                <a:gd name="T83" fmla="*/ 2338 h 3226"/>
                <a:gd name="T84" fmla="*/ 1275 w 3315"/>
                <a:gd name="T85" fmla="*/ 2754 h 3226"/>
                <a:gd name="T86" fmla="*/ 1038 w 3315"/>
                <a:gd name="T87" fmla="*/ 3097 h 3226"/>
                <a:gd name="T88" fmla="*/ 631 w 3315"/>
                <a:gd name="T89" fmla="*/ 3225 h 3226"/>
                <a:gd name="T90" fmla="*/ 235 w 3315"/>
                <a:gd name="T91" fmla="*/ 3075 h 3226"/>
                <a:gd name="T92" fmla="*/ 16 w 3315"/>
                <a:gd name="T93" fmla="*/ 2722 h 3226"/>
                <a:gd name="T94" fmla="*/ 65 w 3315"/>
                <a:gd name="T95" fmla="*/ 2291 h 3226"/>
                <a:gd name="T96" fmla="*/ 357 w 3315"/>
                <a:gd name="T97" fmla="*/ 1995 h 3226"/>
                <a:gd name="T98" fmla="*/ 793 w 3315"/>
                <a:gd name="T99" fmla="*/ 1941 h 3226"/>
                <a:gd name="T100" fmla="*/ 1568 w 3315"/>
                <a:gd name="T101" fmla="*/ 1779 h 3226"/>
                <a:gd name="T102" fmla="*/ 1247 w 3315"/>
                <a:gd name="T103" fmla="*/ 1133 h 3226"/>
                <a:gd name="T104" fmla="*/ 1043 w 3315"/>
                <a:gd name="T105" fmla="*/ 774 h 3226"/>
                <a:gd name="T106" fmla="*/ 1100 w 3315"/>
                <a:gd name="T107" fmla="*/ 357 h 3226"/>
                <a:gd name="T108" fmla="*/ 1387 w 3315"/>
                <a:gd name="T109" fmla="*/ 70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5" h="3226">
                  <a:moveTo>
                    <a:pt x="2579" y="2598"/>
                  </a:moveTo>
                  <a:lnTo>
                    <a:pt x="2546" y="2601"/>
                  </a:lnTo>
                  <a:lnTo>
                    <a:pt x="2517" y="2608"/>
                  </a:lnTo>
                  <a:lnTo>
                    <a:pt x="2489" y="2620"/>
                  </a:lnTo>
                  <a:lnTo>
                    <a:pt x="2464" y="2635"/>
                  </a:lnTo>
                  <a:lnTo>
                    <a:pt x="2442" y="2655"/>
                  </a:lnTo>
                  <a:lnTo>
                    <a:pt x="2422" y="2678"/>
                  </a:lnTo>
                  <a:lnTo>
                    <a:pt x="2405" y="2704"/>
                  </a:lnTo>
                  <a:lnTo>
                    <a:pt x="2392" y="2731"/>
                  </a:lnTo>
                  <a:lnTo>
                    <a:pt x="2383" y="2761"/>
                  </a:lnTo>
                  <a:lnTo>
                    <a:pt x="2376" y="2792"/>
                  </a:lnTo>
                  <a:lnTo>
                    <a:pt x="2374" y="2824"/>
                  </a:lnTo>
                  <a:lnTo>
                    <a:pt x="2374" y="2912"/>
                  </a:lnTo>
                  <a:lnTo>
                    <a:pt x="2957" y="2912"/>
                  </a:lnTo>
                  <a:lnTo>
                    <a:pt x="2957" y="2824"/>
                  </a:lnTo>
                  <a:lnTo>
                    <a:pt x="2955" y="2792"/>
                  </a:lnTo>
                  <a:lnTo>
                    <a:pt x="2949" y="2761"/>
                  </a:lnTo>
                  <a:lnTo>
                    <a:pt x="2939" y="2731"/>
                  </a:lnTo>
                  <a:lnTo>
                    <a:pt x="2926" y="2704"/>
                  </a:lnTo>
                  <a:lnTo>
                    <a:pt x="2909" y="2678"/>
                  </a:lnTo>
                  <a:lnTo>
                    <a:pt x="2890" y="2655"/>
                  </a:lnTo>
                  <a:lnTo>
                    <a:pt x="2867" y="2635"/>
                  </a:lnTo>
                  <a:lnTo>
                    <a:pt x="2842" y="2620"/>
                  </a:lnTo>
                  <a:lnTo>
                    <a:pt x="2814" y="2608"/>
                  </a:lnTo>
                  <a:lnTo>
                    <a:pt x="2785" y="2601"/>
                  </a:lnTo>
                  <a:lnTo>
                    <a:pt x="2752" y="2598"/>
                  </a:lnTo>
                  <a:lnTo>
                    <a:pt x="2579" y="2598"/>
                  </a:lnTo>
                  <a:close/>
                  <a:moveTo>
                    <a:pt x="563" y="2598"/>
                  </a:moveTo>
                  <a:lnTo>
                    <a:pt x="530" y="2601"/>
                  </a:lnTo>
                  <a:lnTo>
                    <a:pt x="501" y="2608"/>
                  </a:lnTo>
                  <a:lnTo>
                    <a:pt x="473" y="2620"/>
                  </a:lnTo>
                  <a:lnTo>
                    <a:pt x="448" y="2635"/>
                  </a:lnTo>
                  <a:lnTo>
                    <a:pt x="426" y="2655"/>
                  </a:lnTo>
                  <a:lnTo>
                    <a:pt x="406" y="2678"/>
                  </a:lnTo>
                  <a:lnTo>
                    <a:pt x="389" y="2704"/>
                  </a:lnTo>
                  <a:lnTo>
                    <a:pt x="376" y="2731"/>
                  </a:lnTo>
                  <a:lnTo>
                    <a:pt x="367" y="2761"/>
                  </a:lnTo>
                  <a:lnTo>
                    <a:pt x="360" y="2792"/>
                  </a:lnTo>
                  <a:lnTo>
                    <a:pt x="358" y="2824"/>
                  </a:lnTo>
                  <a:lnTo>
                    <a:pt x="358" y="2912"/>
                  </a:lnTo>
                  <a:lnTo>
                    <a:pt x="941" y="2912"/>
                  </a:lnTo>
                  <a:lnTo>
                    <a:pt x="941" y="2824"/>
                  </a:lnTo>
                  <a:lnTo>
                    <a:pt x="939" y="2792"/>
                  </a:lnTo>
                  <a:lnTo>
                    <a:pt x="933" y="2761"/>
                  </a:lnTo>
                  <a:lnTo>
                    <a:pt x="923" y="2731"/>
                  </a:lnTo>
                  <a:lnTo>
                    <a:pt x="910" y="2704"/>
                  </a:lnTo>
                  <a:lnTo>
                    <a:pt x="893" y="2678"/>
                  </a:lnTo>
                  <a:lnTo>
                    <a:pt x="874" y="2655"/>
                  </a:lnTo>
                  <a:lnTo>
                    <a:pt x="851" y="2635"/>
                  </a:lnTo>
                  <a:lnTo>
                    <a:pt x="826" y="2620"/>
                  </a:lnTo>
                  <a:lnTo>
                    <a:pt x="798" y="2608"/>
                  </a:lnTo>
                  <a:lnTo>
                    <a:pt x="769" y="2601"/>
                  </a:lnTo>
                  <a:lnTo>
                    <a:pt x="736" y="2598"/>
                  </a:lnTo>
                  <a:lnTo>
                    <a:pt x="563" y="2598"/>
                  </a:lnTo>
                  <a:close/>
                  <a:moveTo>
                    <a:pt x="2666" y="2151"/>
                  </a:moveTo>
                  <a:lnTo>
                    <a:pt x="2631" y="2154"/>
                  </a:lnTo>
                  <a:lnTo>
                    <a:pt x="2597" y="2163"/>
                  </a:lnTo>
                  <a:lnTo>
                    <a:pt x="2567" y="2177"/>
                  </a:lnTo>
                  <a:lnTo>
                    <a:pt x="2539" y="2197"/>
                  </a:lnTo>
                  <a:lnTo>
                    <a:pt x="2516" y="2220"/>
                  </a:lnTo>
                  <a:lnTo>
                    <a:pt x="2497" y="2248"/>
                  </a:lnTo>
                  <a:lnTo>
                    <a:pt x="2482" y="2278"/>
                  </a:lnTo>
                  <a:lnTo>
                    <a:pt x="2473" y="2311"/>
                  </a:lnTo>
                  <a:lnTo>
                    <a:pt x="2470" y="2346"/>
                  </a:lnTo>
                  <a:lnTo>
                    <a:pt x="2473" y="2381"/>
                  </a:lnTo>
                  <a:lnTo>
                    <a:pt x="2482" y="2415"/>
                  </a:lnTo>
                  <a:lnTo>
                    <a:pt x="2497" y="2445"/>
                  </a:lnTo>
                  <a:lnTo>
                    <a:pt x="2516" y="2472"/>
                  </a:lnTo>
                  <a:lnTo>
                    <a:pt x="2539" y="2496"/>
                  </a:lnTo>
                  <a:lnTo>
                    <a:pt x="2567" y="2515"/>
                  </a:lnTo>
                  <a:lnTo>
                    <a:pt x="2597" y="2530"/>
                  </a:lnTo>
                  <a:lnTo>
                    <a:pt x="2631" y="2539"/>
                  </a:lnTo>
                  <a:lnTo>
                    <a:pt x="2666" y="2542"/>
                  </a:lnTo>
                  <a:lnTo>
                    <a:pt x="2701" y="2539"/>
                  </a:lnTo>
                  <a:lnTo>
                    <a:pt x="2734" y="2530"/>
                  </a:lnTo>
                  <a:lnTo>
                    <a:pt x="2764" y="2515"/>
                  </a:lnTo>
                  <a:lnTo>
                    <a:pt x="2792" y="2496"/>
                  </a:lnTo>
                  <a:lnTo>
                    <a:pt x="2815" y="2472"/>
                  </a:lnTo>
                  <a:lnTo>
                    <a:pt x="2835" y="2445"/>
                  </a:lnTo>
                  <a:lnTo>
                    <a:pt x="2849" y="2415"/>
                  </a:lnTo>
                  <a:lnTo>
                    <a:pt x="2858" y="2381"/>
                  </a:lnTo>
                  <a:lnTo>
                    <a:pt x="2861" y="2346"/>
                  </a:lnTo>
                  <a:lnTo>
                    <a:pt x="2858" y="2311"/>
                  </a:lnTo>
                  <a:lnTo>
                    <a:pt x="2849" y="2278"/>
                  </a:lnTo>
                  <a:lnTo>
                    <a:pt x="2835" y="2248"/>
                  </a:lnTo>
                  <a:lnTo>
                    <a:pt x="2815" y="2220"/>
                  </a:lnTo>
                  <a:lnTo>
                    <a:pt x="2792" y="2197"/>
                  </a:lnTo>
                  <a:lnTo>
                    <a:pt x="2764" y="2177"/>
                  </a:lnTo>
                  <a:lnTo>
                    <a:pt x="2734" y="2163"/>
                  </a:lnTo>
                  <a:lnTo>
                    <a:pt x="2701" y="2154"/>
                  </a:lnTo>
                  <a:lnTo>
                    <a:pt x="2666" y="2151"/>
                  </a:lnTo>
                  <a:close/>
                  <a:moveTo>
                    <a:pt x="650" y="2151"/>
                  </a:moveTo>
                  <a:lnTo>
                    <a:pt x="615" y="2154"/>
                  </a:lnTo>
                  <a:lnTo>
                    <a:pt x="581" y="2163"/>
                  </a:lnTo>
                  <a:lnTo>
                    <a:pt x="551" y="2177"/>
                  </a:lnTo>
                  <a:lnTo>
                    <a:pt x="523" y="2197"/>
                  </a:lnTo>
                  <a:lnTo>
                    <a:pt x="500" y="2220"/>
                  </a:lnTo>
                  <a:lnTo>
                    <a:pt x="481" y="2248"/>
                  </a:lnTo>
                  <a:lnTo>
                    <a:pt x="466" y="2278"/>
                  </a:lnTo>
                  <a:lnTo>
                    <a:pt x="457" y="2311"/>
                  </a:lnTo>
                  <a:lnTo>
                    <a:pt x="454" y="2346"/>
                  </a:lnTo>
                  <a:lnTo>
                    <a:pt x="457" y="2381"/>
                  </a:lnTo>
                  <a:lnTo>
                    <a:pt x="466" y="2415"/>
                  </a:lnTo>
                  <a:lnTo>
                    <a:pt x="481" y="2445"/>
                  </a:lnTo>
                  <a:lnTo>
                    <a:pt x="500" y="2472"/>
                  </a:lnTo>
                  <a:lnTo>
                    <a:pt x="523" y="2496"/>
                  </a:lnTo>
                  <a:lnTo>
                    <a:pt x="551" y="2515"/>
                  </a:lnTo>
                  <a:lnTo>
                    <a:pt x="581" y="2530"/>
                  </a:lnTo>
                  <a:lnTo>
                    <a:pt x="615" y="2539"/>
                  </a:lnTo>
                  <a:lnTo>
                    <a:pt x="650" y="2542"/>
                  </a:lnTo>
                  <a:lnTo>
                    <a:pt x="685" y="2539"/>
                  </a:lnTo>
                  <a:lnTo>
                    <a:pt x="718" y="2530"/>
                  </a:lnTo>
                  <a:lnTo>
                    <a:pt x="748" y="2515"/>
                  </a:lnTo>
                  <a:lnTo>
                    <a:pt x="776" y="2496"/>
                  </a:lnTo>
                  <a:lnTo>
                    <a:pt x="799" y="2472"/>
                  </a:lnTo>
                  <a:lnTo>
                    <a:pt x="819" y="2445"/>
                  </a:lnTo>
                  <a:lnTo>
                    <a:pt x="833" y="2415"/>
                  </a:lnTo>
                  <a:lnTo>
                    <a:pt x="842" y="2381"/>
                  </a:lnTo>
                  <a:lnTo>
                    <a:pt x="845" y="2346"/>
                  </a:lnTo>
                  <a:lnTo>
                    <a:pt x="842" y="2311"/>
                  </a:lnTo>
                  <a:lnTo>
                    <a:pt x="833" y="2278"/>
                  </a:lnTo>
                  <a:lnTo>
                    <a:pt x="819" y="2248"/>
                  </a:lnTo>
                  <a:lnTo>
                    <a:pt x="799" y="2220"/>
                  </a:lnTo>
                  <a:lnTo>
                    <a:pt x="776" y="2197"/>
                  </a:lnTo>
                  <a:lnTo>
                    <a:pt x="748" y="2177"/>
                  </a:lnTo>
                  <a:lnTo>
                    <a:pt x="718" y="2163"/>
                  </a:lnTo>
                  <a:lnTo>
                    <a:pt x="685" y="2154"/>
                  </a:lnTo>
                  <a:lnTo>
                    <a:pt x="650" y="2151"/>
                  </a:lnTo>
                  <a:close/>
                  <a:moveTo>
                    <a:pt x="1593" y="672"/>
                  </a:moveTo>
                  <a:lnTo>
                    <a:pt x="1561" y="674"/>
                  </a:lnTo>
                  <a:lnTo>
                    <a:pt x="1531" y="682"/>
                  </a:lnTo>
                  <a:lnTo>
                    <a:pt x="1504" y="694"/>
                  </a:lnTo>
                  <a:lnTo>
                    <a:pt x="1478" y="709"/>
                  </a:lnTo>
                  <a:lnTo>
                    <a:pt x="1456" y="728"/>
                  </a:lnTo>
                  <a:lnTo>
                    <a:pt x="1437" y="752"/>
                  </a:lnTo>
                  <a:lnTo>
                    <a:pt x="1420" y="777"/>
                  </a:lnTo>
                  <a:lnTo>
                    <a:pt x="1407" y="805"/>
                  </a:lnTo>
                  <a:lnTo>
                    <a:pt x="1397" y="834"/>
                  </a:lnTo>
                  <a:lnTo>
                    <a:pt x="1391" y="866"/>
                  </a:lnTo>
                  <a:lnTo>
                    <a:pt x="1389" y="897"/>
                  </a:lnTo>
                  <a:lnTo>
                    <a:pt x="1389" y="986"/>
                  </a:lnTo>
                  <a:lnTo>
                    <a:pt x="1971" y="986"/>
                  </a:lnTo>
                  <a:lnTo>
                    <a:pt x="1971" y="897"/>
                  </a:lnTo>
                  <a:lnTo>
                    <a:pt x="1969" y="866"/>
                  </a:lnTo>
                  <a:lnTo>
                    <a:pt x="1963" y="834"/>
                  </a:lnTo>
                  <a:lnTo>
                    <a:pt x="1953" y="805"/>
                  </a:lnTo>
                  <a:lnTo>
                    <a:pt x="1940" y="777"/>
                  </a:lnTo>
                  <a:lnTo>
                    <a:pt x="1923" y="752"/>
                  </a:lnTo>
                  <a:lnTo>
                    <a:pt x="1904" y="728"/>
                  </a:lnTo>
                  <a:lnTo>
                    <a:pt x="1882" y="709"/>
                  </a:lnTo>
                  <a:lnTo>
                    <a:pt x="1856" y="694"/>
                  </a:lnTo>
                  <a:lnTo>
                    <a:pt x="1829" y="682"/>
                  </a:lnTo>
                  <a:lnTo>
                    <a:pt x="1799" y="674"/>
                  </a:lnTo>
                  <a:lnTo>
                    <a:pt x="1768" y="672"/>
                  </a:lnTo>
                  <a:lnTo>
                    <a:pt x="1593" y="672"/>
                  </a:lnTo>
                  <a:close/>
                  <a:moveTo>
                    <a:pt x="1680" y="224"/>
                  </a:moveTo>
                  <a:lnTo>
                    <a:pt x="1644" y="227"/>
                  </a:lnTo>
                  <a:lnTo>
                    <a:pt x="1612" y="237"/>
                  </a:lnTo>
                  <a:lnTo>
                    <a:pt x="1581" y="251"/>
                  </a:lnTo>
                  <a:lnTo>
                    <a:pt x="1554" y="270"/>
                  </a:lnTo>
                  <a:lnTo>
                    <a:pt x="1530" y="294"/>
                  </a:lnTo>
                  <a:lnTo>
                    <a:pt x="1511" y="321"/>
                  </a:lnTo>
                  <a:lnTo>
                    <a:pt x="1497" y="352"/>
                  </a:lnTo>
                  <a:lnTo>
                    <a:pt x="1488" y="384"/>
                  </a:lnTo>
                  <a:lnTo>
                    <a:pt x="1485" y="420"/>
                  </a:lnTo>
                  <a:lnTo>
                    <a:pt x="1488" y="455"/>
                  </a:lnTo>
                  <a:lnTo>
                    <a:pt x="1497" y="488"/>
                  </a:lnTo>
                  <a:lnTo>
                    <a:pt x="1511" y="519"/>
                  </a:lnTo>
                  <a:lnTo>
                    <a:pt x="1530" y="545"/>
                  </a:lnTo>
                  <a:lnTo>
                    <a:pt x="1554" y="570"/>
                  </a:lnTo>
                  <a:lnTo>
                    <a:pt x="1581" y="589"/>
                  </a:lnTo>
                  <a:lnTo>
                    <a:pt x="1612" y="603"/>
                  </a:lnTo>
                  <a:lnTo>
                    <a:pt x="1644" y="612"/>
                  </a:lnTo>
                  <a:lnTo>
                    <a:pt x="1680" y="615"/>
                  </a:lnTo>
                  <a:lnTo>
                    <a:pt x="1716" y="612"/>
                  </a:lnTo>
                  <a:lnTo>
                    <a:pt x="1748" y="603"/>
                  </a:lnTo>
                  <a:lnTo>
                    <a:pt x="1779" y="589"/>
                  </a:lnTo>
                  <a:lnTo>
                    <a:pt x="1806" y="570"/>
                  </a:lnTo>
                  <a:lnTo>
                    <a:pt x="1830" y="545"/>
                  </a:lnTo>
                  <a:lnTo>
                    <a:pt x="1849" y="519"/>
                  </a:lnTo>
                  <a:lnTo>
                    <a:pt x="1863" y="488"/>
                  </a:lnTo>
                  <a:lnTo>
                    <a:pt x="1872" y="455"/>
                  </a:lnTo>
                  <a:lnTo>
                    <a:pt x="1875" y="420"/>
                  </a:lnTo>
                  <a:lnTo>
                    <a:pt x="1872" y="384"/>
                  </a:lnTo>
                  <a:lnTo>
                    <a:pt x="1863" y="352"/>
                  </a:lnTo>
                  <a:lnTo>
                    <a:pt x="1849" y="321"/>
                  </a:lnTo>
                  <a:lnTo>
                    <a:pt x="1830" y="294"/>
                  </a:lnTo>
                  <a:lnTo>
                    <a:pt x="1806" y="270"/>
                  </a:lnTo>
                  <a:lnTo>
                    <a:pt x="1779" y="251"/>
                  </a:lnTo>
                  <a:lnTo>
                    <a:pt x="1748" y="237"/>
                  </a:lnTo>
                  <a:lnTo>
                    <a:pt x="1716" y="227"/>
                  </a:lnTo>
                  <a:lnTo>
                    <a:pt x="1680" y="224"/>
                  </a:lnTo>
                  <a:close/>
                  <a:moveTo>
                    <a:pt x="1680" y="0"/>
                  </a:moveTo>
                  <a:lnTo>
                    <a:pt x="1742" y="2"/>
                  </a:lnTo>
                  <a:lnTo>
                    <a:pt x="1803" y="12"/>
                  </a:lnTo>
                  <a:lnTo>
                    <a:pt x="1862" y="26"/>
                  </a:lnTo>
                  <a:lnTo>
                    <a:pt x="1919" y="45"/>
                  </a:lnTo>
                  <a:lnTo>
                    <a:pt x="1973" y="70"/>
                  </a:lnTo>
                  <a:lnTo>
                    <a:pt x="2025" y="99"/>
                  </a:lnTo>
                  <a:lnTo>
                    <a:pt x="2073" y="133"/>
                  </a:lnTo>
                  <a:lnTo>
                    <a:pt x="2118" y="169"/>
                  </a:lnTo>
                  <a:lnTo>
                    <a:pt x="2160" y="211"/>
                  </a:lnTo>
                  <a:lnTo>
                    <a:pt x="2197" y="257"/>
                  </a:lnTo>
                  <a:lnTo>
                    <a:pt x="2231" y="305"/>
                  </a:lnTo>
                  <a:lnTo>
                    <a:pt x="2260" y="357"/>
                  </a:lnTo>
                  <a:lnTo>
                    <a:pt x="2285" y="411"/>
                  </a:lnTo>
                  <a:lnTo>
                    <a:pt x="2304" y="467"/>
                  </a:lnTo>
                  <a:lnTo>
                    <a:pt x="2318" y="526"/>
                  </a:lnTo>
                  <a:lnTo>
                    <a:pt x="2327" y="587"/>
                  </a:lnTo>
                  <a:lnTo>
                    <a:pt x="2330" y="650"/>
                  </a:lnTo>
                  <a:lnTo>
                    <a:pt x="2327" y="713"/>
                  </a:lnTo>
                  <a:lnTo>
                    <a:pt x="2317" y="774"/>
                  </a:lnTo>
                  <a:lnTo>
                    <a:pt x="2303" y="834"/>
                  </a:lnTo>
                  <a:lnTo>
                    <a:pt x="2283" y="891"/>
                  </a:lnTo>
                  <a:lnTo>
                    <a:pt x="2258" y="946"/>
                  </a:lnTo>
                  <a:lnTo>
                    <a:pt x="2229" y="997"/>
                  </a:lnTo>
                  <a:lnTo>
                    <a:pt x="2194" y="1046"/>
                  </a:lnTo>
                  <a:lnTo>
                    <a:pt x="2155" y="1092"/>
                  </a:lnTo>
                  <a:lnTo>
                    <a:pt x="2113" y="1133"/>
                  </a:lnTo>
                  <a:lnTo>
                    <a:pt x="2067" y="1170"/>
                  </a:lnTo>
                  <a:lnTo>
                    <a:pt x="2018" y="1204"/>
                  </a:lnTo>
                  <a:lnTo>
                    <a:pt x="1965" y="1232"/>
                  </a:lnTo>
                  <a:lnTo>
                    <a:pt x="1910" y="1257"/>
                  </a:lnTo>
                  <a:lnTo>
                    <a:pt x="1852" y="1275"/>
                  </a:lnTo>
                  <a:lnTo>
                    <a:pt x="1792" y="1288"/>
                  </a:lnTo>
                  <a:lnTo>
                    <a:pt x="1792" y="1781"/>
                  </a:lnTo>
                  <a:lnTo>
                    <a:pt x="2222" y="2103"/>
                  </a:lnTo>
                  <a:lnTo>
                    <a:pt x="2266" y="2064"/>
                  </a:lnTo>
                  <a:lnTo>
                    <a:pt x="2315" y="2029"/>
                  </a:lnTo>
                  <a:lnTo>
                    <a:pt x="2367" y="1999"/>
                  </a:lnTo>
                  <a:lnTo>
                    <a:pt x="2422" y="1974"/>
                  </a:lnTo>
                  <a:lnTo>
                    <a:pt x="2480" y="1953"/>
                  </a:lnTo>
                  <a:lnTo>
                    <a:pt x="2540" y="1938"/>
                  </a:lnTo>
                  <a:lnTo>
                    <a:pt x="2601" y="1929"/>
                  </a:lnTo>
                  <a:lnTo>
                    <a:pt x="2666" y="1926"/>
                  </a:lnTo>
                  <a:lnTo>
                    <a:pt x="2729" y="1929"/>
                  </a:lnTo>
                  <a:lnTo>
                    <a:pt x="2789" y="1938"/>
                  </a:lnTo>
                  <a:lnTo>
                    <a:pt x="2848" y="1952"/>
                  </a:lnTo>
                  <a:lnTo>
                    <a:pt x="2905" y="1972"/>
                  </a:lnTo>
                  <a:lnTo>
                    <a:pt x="2959" y="1996"/>
                  </a:lnTo>
                  <a:lnTo>
                    <a:pt x="3011" y="2026"/>
                  </a:lnTo>
                  <a:lnTo>
                    <a:pt x="3059" y="2058"/>
                  </a:lnTo>
                  <a:lnTo>
                    <a:pt x="3103" y="2096"/>
                  </a:lnTo>
                  <a:lnTo>
                    <a:pt x="3145" y="2138"/>
                  </a:lnTo>
                  <a:lnTo>
                    <a:pt x="3183" y="2182"/>
                  </a:lnTo>
                  <a:lnTo>
                    <a:pt x="3216" y="2231"/>
                  </a:lnTo>
                  <a:lnTo>
                    <a:pt x="3245" y="2282"/>
                  </a:lnTo>
                  <a:lnTo>
                    <a:pt x="3269" y="2337"/>
                  </a:lnTo>
                  <a:lnTo>
                    <a:pt x="3289" y="2393"/>
                  </a:lnTo>
                  <a:lnTo>
                    <a:pt x="3303" y="2452"/>
                  </a:lnTo>
                  <a:lnTo>
                    <a:pt x="3312" y="2513"/>
                  </a:lnTo>
                  <a:lnTo>
                    <a:pt x="3315" y="2576"/>
                  </a:lnTo>
                  <a:lnTo>
                    <a:pt x="3312" y="2639"/>
                  </a:lnTo>
                  <a:lnTo>
                    <a:pt x="3303" y="2700"/>
                  </a:lnTo>
                  <a:lnTo>
                    <a:pt x="3289" y="2759"/>
                  </a:lnTo>
                  <a:lnTo>
                    <a:pt x="3269" y="2815"/>
                  </a:lnTo>
                  <a:lnTo>
                    <a:pt x="3245" y="2870"/>
                  </a:lnTo>
                  <a:lnTo>
                    <a:pt x="3216" y="2921"/>
                  </a:lnTo>
                  <a:lnTo>
                    <a:pt x="3183" y="2969"/>
                  </a:lnTo>
                  <a:lnTo>
                    <a:pt x="3145" y="3014"/>
                  </a:lnTo>
                  <a:lnTo>
                    <a:pt x="3103" y="3056"/>
                  </a:lnTo>
                  <a:lnTo>
                    <a:pt x="3059" y="3094"/>
                  </a:lnTo>
                  <a:lnTo>
                    <a:pt x="3011" y="3126"/>
                  </a:lnTo>
                  <a:lnTo>
                    <a:pt x="2959" y="3156"/>
                  </a:lnTo>
                  <a:lnTo>
                    <a:pt x="2905" y="3180"/>
                  </a:lnTo>
                  <a:lnTo>
                    <a:pt x="2848" y="3200"/>
                  </a:lnTo>
                  <a:lnTo>
                    <a:pt x="2789" y="3214"/>
                  </a:lnTo>
                  <a:lnTo>
                    <a:pt x="2729" y="3223"/>
                  </a:lnTo>
                  <a:lnTo>
                    <a:pt x="2666" y="3226"/>
                  </a:lnTo>
                  <a:lnTo>
                    <a:pt x="2603" y="3223"/>
                  </a:lnTo>
                  <a:lnTo>
                    <a:pt x="2542" y="3214"/>
                  </a:lnTo>
                  <a:lnTo>
                    <a:pt x="2483" y="3200"/>
                  </a:lnTo>
                  <a:lnTo>
                    <a:pt x="2426" y="3180"/>
                  </a:lnTo>
                  <a:lnTo>
                    <a:pt x="2372" y="3156"/>
                  </a:lnTo>
                  <a:lnTo>
                    <a:pt x="2321" y="3126"/>
                  </a:lnTo>
                  <a:lnTo>
                    <a:pt x="2273" y="3094"/>
                  </a:lnTo>
                  <a:lnTo>
                    <a:pt x="2228" y="3056"/>
                  </a:lnTo>
                  <a:lnTo>
                    <a:pt x="2186" y="3014"/>
                  </a:lnTo>
                  <a:lnTo>
                    <a:pt x="2148" y="2969"/>
                  </a:lnTo>
                  <a:lnTo>
                    <a:pt x="2115" y="2921"/>
                  </a:lnTo>
                  <a:lnTo>
                    <a:pt x="2086" y="2870"/>
                  </a:lnTo>
                  <a:lnTo>
                    <a:pt x="2062" y="2815"/>
                  </a:lnTo>
                  <a:lnTo>
                    <a:pt x="2041" y="2759"/>
                  </a:lnTo>
                  <a:lnTo>
                    <a:pt x="2028" y="2700"/>
                  </a:lnTo>
                  <a:lnTo>
                    <a:pt x="2019" y="2639"/>
                  </a:lnTo>
                  <a:lnTo>
                    <a:pt x="2016" y="2576"/>
                  </a:lnTo>
                  <a:lnTo>
                    <a:pt x="2019" y="2513"/>
                  </a:lnTo>
                  <a:lnTo>
                    <a:pt x="2028" y="2452"/>
                  </a:lnTo>
                  <a:lnTo>
                    <a:pt x="2042" y="2393"/>
                  </a:lnTo>
                  <a:lnTo>
                    <a:pt x="2062" y="2336"/>
                  </a:lnTo>
                  <a:lnTo>
                    <a:pt x="2087" y="2282"/>
                  </a:lnTo>
                  <a:lnTo>
                    <a:pt x="1679" y="1976"/>
                  </a:lnTo>
                  <a:lnTo>
                    <a:pt x="1236" y="2292"/>
                  </a:lnTo>
                  <a:lnTo>
                    <a:pt x="1255" y="2338"/>
                  </a:lnTo>
                  <a:lnTo>
                    <a:pt x="1272" y="2385"/>
                  </a:lnTo>
                  <a:lnTo>
                    <a:pt x="1284" y="2433"/>
                  </a:lnTo>
                  <a:lnTo>
                    <a:pt x="1295" y="2500"/>
                  </a:lnTo>
                  <a:lnTo>
                    <a:pt x="1299" y="2565"/>
                  </a:lnTo>
                  <a:lnTo>
                    <a:pt x="1297" y="2630"/>
                  </a:lnTo>
                  <a:lnTo>
                    <a:pt x="1289" y="2692"/>
                  </a:lnTo>
                  <a:lnTo>
                    <a:pt x="1275" y="2754"/>
                  </a:lnTo>
                  <a:lnTo>
                    <a:pt x="1255" y="2812"/>
                  </a:lnTo>
                  <a:lnTo>
                    <a:pt x="1230" y="2868"/>
                  </a:lnTo>
                  <a:lnTo>
                    <a:pt x="1200" y="2921"/>
                  </a:lnTo>
                  <a:lnTo>
                    <a:pt x="1166" y="2970"/>
                  </a:lnTo>
                  <a:lnTo>
                    <a:pt x="1127" y="3016"/>
                  </a:lnTo>
                  <a:lnTo>
                    <a:pt x="1084" y="3059"/>
                  </a:lnTo>
                  <a:lnTo>
                    <a:pt x="1038" y="3097"/>
                  </a:lnTo>
                  <a:lnTo>
                    <a:pt x="988" y="3130"/>
                  </a:lnTo>
                  <a:lnTo>
                    <a:pt x="935" y="3160"/>
                  </a:lnTo>
                  <a:lnTo>
                    <a:pt x="879" y="3184"/>
                  </a:lnTo>
                  <a:lnTo>
                    <a:pt x="820" y="3203"/>
                  </a:lnTo>
                  <a:lnTo>
                    <a:pt x="759" y="3216"/>
                  </a:lnTo>
                  <a:lnTo>
                    <a:pt x="696" y="3224"/>
                  </a:lnTo>
                  <a:lnTo>
                    <a:pt x="631" y="3225"/>
                  </a:lnTo>
                  <a:lnTo>
                    <a:pt x="565" y="3220"/>
                  </a:lnTo>
                  <a:lnTo>
                    <a:pt x="504" y="3210"/>
                  </a:lnTo>
                  <a:lnTo>
                    <a:pt x="445" y="3192"/>
                  </a:lnTo>
                  <a:lnTo>
                    <a:pt x="388" y="3171"/>
                  </a:lnTo>
                  <a:lnTo>
                    <a:pt x="334" y="3144"/>
                  </a:lnTo>
                  <a:lnTo>
                    <a:pt x="283" y="3112"/>
                  </a:lnTo>
                  <a:lnTo>
                    <a:pt x="235" y="3075"/>
                  </a:lnTo>
                  <a:lnTo>
                    <a:pt x="190" y="3036"/>
                  </a:lnTo>
                  <a:lnTo>
                    <a:pt x="150" y="2991"/>
                  </a:lnTo>
                  <a:lnTo>
                    <a:pt x="113" y="2943"/>
                  </a:lnTo>
                  <a:lnTo>
                    <a:pt x="81" y="2892"/>
                  </a:lnTo>
                  <a:lnTo>
                    <a:pt x="55" y="2837"/>
                  </a:lnTo>
                  <a:lnTo>
                    <a:pt x="33" y="2781"/>
                  </a:lnTo>
                  <a:lnTo>
                    <a:pt x="16" y="2722"/>
                  </a:lnTo>
                  <a:lnTo>
                    <a:pt x="5" y="2660"/>
                  </a:lnTo>
                  <a:lnTo>
                    <a:pt x="0" y="2595"/>
                  </a:lnTo>
                  <a:lnTo>
                    <a:pt x="2" y="2530"/>
                  </a:lnTo>
                  <a:lnTo>
                    <a:pt x="9" y="2466"/>
                  </a:lnTo>
                  <a:lnTo>
                    <a:pt x="22" y="2405"/>
                  </a:lnTo>
                  <a:lnTo>
                    <a:pt x="42" y="2347"/>
                  </a:lnTo>
                  <a:lnTo>
                    <a:pt x="65" y="2291"/>
                  </a:lnTo>
                  <a:lnTo>
                    <a:pt x="95" y="2237"/>
                  </a:lnTo>
                  <a:lnTo>
                    <a:pt x="128" y="2187"/>
                  </a:lnTo>
                  <a:lnTo>
                    <a:pt x="167" y="2142"/>
                  </a:lnTo>
                  <a:lnTo>
                    <a:pt x="210" y="2098"/>
                  </a:lnTo>
                  <a:lnTo>
                    <a:pt x="256" y="2059"/>
                  </a:lnTo>
                  <a:lnTo>
                    <a:pt x="305" y="2026"/>
                  </a:lnTo>
                  <a:lnTo>
                    <a:pt x="357" y="1995"/>
                  </a:lnTo>
                  <a:lnTo>
                    <a:pt x="413" y="1971"/>
                  </a:lnTo>
                  <a:lnTo>
                    <a:pt x="472" y="1951"/>
                  </a:lnTo>
                  <a:lnTo>
                    <a:pt x="533" y="1937"/>
                  </a:lnTo>
                  <a:lnTo>
                    <a:pt x="596" y="1929"/>
                  </a:lnTo>
                  <a:lnTo>
                    <a:pt x="660" y="1927"/>
                  </a:lnTo>
                  <a:lnTo>
                    <a:pt x="726" y="1931"/>
                  </a:lnTo>
                  <a:lnTo>
                    <a:pt x="793" y="1941"/>
                  </a:lnTo>
                  <a:lnTo>
                    <a:pt x="852" y="1957"/>
                  </a:lnTo>
                  <a:lnTo>
                    <a:pt x="909" y="1979"/>
                  </a:lnTo>
                  <a:lnTo>
                    <a:pt x="963" y="2004"/>
                  </a:lnTo>
                  <a:lnTo>
                    <a:pt x="1014" y="2036"/>
                  </a:lnTo>
                  <a:lnTo>
                    <a:pt x="1062" y="2071"/>
                  </a:lnTo>
                  <a:lnTo>
                    <a:pt x="1106" y="2111"/>
                  </a:lnTo>
                  <a:lnTo>
                    <a:pt x="1568" y="1779"/>
                  </a:lnTo>
                  <a:lnTo>
                    <a:pt x="1568" y="1288"/>
                  </a:lnTo>
                  <a:lnTo>
                    <a:pt x="1508" y="1275"/>
                  </a:lnTo>
                  <a:lnTo>
                    <a:pt x="1450" y="1257"/>
                  </a:lnTo>
                  <a:lnTo>
                    <a:pt x="1395" y="1232"/>
                  </a:lnTo>
                  <a:lnTo>
                    <a:pt x="1342" y="1204"/>
                  </a:lnTo>
                  <a:lnTo>
                    <a:pt x="1293" y="1170"/>
                  </a:lnTo>
                  <a:lnTo>
                    <a:pt x="1247" y="1133"/>
                  </a:lnTo>
                  <a:lnTo>
                    <a:pt x="1205" y="1092"/>
                  </a:lnTo>
                  <a:lnTo>
                    <a:pt x="1166" y="1046"/>
                  </a:lnTo>
                  <a:lnTo>
                    <a:pt x="1131" y="997"/>
                  </a:lnTo>
                  <a:lnTo>
                    <a:pt x="1102" y="946"/>
                  </a:lnTo>
                  <a:lnTo>
                    <a:pt x="1077" y="891"/>
                  </a:lnTo>
                  <a:lnTo>
                    <a:pt x="1057" y="834"/>
                  </a:lnTo>
                  <a:lnTo>
                    <a:pt x="1043" y="774"/>
                  </a:lnTo>
                  <a:lnTo>
                    <a:pt x="1033" y="713"/>
                  </a:lnTo>
                  <a:lnTo>
                    <a:pt x="1030" y="650"/>
                  </a:lnTo>
                  <a:lnTo>
                    <a:pt x="1033" y="587"/>
                  </a:lnTo>
                  <a:lnTo>
                    <a:pt x="1042" y="526"/>
                  </a:lnTo>
                  <a:lnTo>
                    <a:pt x="1056" y="467"/>
                  </a:lnTo>
                  <a:lnTo>
                    <a:pt x="1075" y="411"/>
                  </a:lnTo>
                  <a:lnTo>
                    <a:pt x="1100" y="357"/>
                  </a:lnTo>
                  <a:lnTo>
                    <a:pt x="1129" y="305"/>
                  </a:lnTo>
                  <a:lnTo>
                    <a:pt x="1163" y="257"/>
                  </a:lnTo>
                  <a:lnTo>
                    <a:pt x="1200" y="211"/>
                  </a:lnTo>
                  <a:lnTo>
                    <a:pt x="1242" y="169"/>
                  </a:lnTo>
                  <a:lnTo>
                    <a:pt x="1287" y="133"/>
                  </a:lnTo>
                  <a:lnTo>
                    <a:pt x="1335" y="99"/>
                  </a:lnTo>
                  <a:lnTo>
                    <a:pt x="1387" y="70"/>
                  </a:lnTo>
                  <a:lnTo>
                    <a:pt x="1441" y="45"/>
                  </a:lnTo>
                  <a:lnTo>
                    <a:pt x="1498" y="26"/>
                  </a:lnTo>
                  <a:lnTo>
                    <a:pt x="1557" y="12"/>
                  </a:lnTo>
                  <a:lnTo>
                    <a:pt x="1618" y="2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32001" y="493040"/>
            <a:ext cx="1308105" cy="2438400"/>
            <a:chOff x="4724400" y="971550"/>
            <a:chExt cx="1264444" cy="2292008"/>
          </a:xfrm>
        </p:grpSpPr>
        <p:grpSp>
          <p:nvGrpSpPr>
            <p:cNvPr id="10" name="Group 9"/>
            <p:cNvGrpSpPr/>
            <p:nvPr/>
          </p:nvGrpSpPr>
          <p:grpSpPr>
            <a:xfrm>
              <a:off x="4724400" y="971550"/>
              <a:ext cx="1264444" cy="1143000"/>
              <a:chOff x="381000" y="819150"/>
              <a:chExt cx="1264444" cy="1143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1000" y="819150"/>
                <a:ext cx="1264444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67" b="1" dirty="0">
                    <a:solidFill>
                      <a:srgbClr val="C00000"/>
                    </a:solidFill>
                  </a:rPr>
                  <a:t>Home Business Presentation </a:t>
                </a:r>
                <a:r>
                  <a:rPr lang="en-US" sz="1200" b="1" dirty="0">
                    <a:solidFill>
                      <a:srgbClr val="C00000"/>
                    </a:solidFill>
                  </a:rPr>
                  <a:t>(in new persons location)</a:t>
                </a: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flipV="1">
                <a:off x="891778" y="1809750"/>
                <a:ext cx="251222" cy="1524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49"/>
            <p:cNvGrpSpPr>
              <a:grpSpLocks noChangeAspect="1"/>
            </p:cNvGrpSpPr>
            <p:nvPr/>
          </p:nvGrpSpPr>
          <p:grpSpPr bwMode="auto">
            <a:xfrm>
              <a:off x="4865688" y="2266950"/>
              <a:ext cx="1001712" cy="996608"/>
              <a:chOff x="1314" y="507"/>
              <a:chExt cx="785" cy="781"/>
            </a:xfrm>
            <a:solidFill>
              <a:srgbClr val="C00000"/>
            </a:solidFill>
          </p:grpSpPr>
          <p:sp>
            <p:nvSpPr>
              <p:cNvPr id="12" name="Freeform 51"/>
              <p:cNvSpPr>
                <a:spLocks/>
              </p:cNvSpPr>
              <p:nvPr/>
            </p:nvSpPr>
            <p:spPr bwMode="auto">
              <a:xfrm>
                <a:off x="1314" y="513"/>
                <a:ext cx="393" cy="628"/>
              </a:xfrm>
              <a:custGeom>
                <a:avLst/>
                <a:gdLst>
                  <a:gd name="T0" fmla="*/ 1739 w 1967"/>
                  <a:gd name="T1" fmla="*/ 0 h 3139"/>
                  <a:gd name="T2" fmla="*/ 1818 w 1967"/>
                  <a:gd name="T3" fmla="*/ 14 h 3139"/>
                  <a:gd name="T4" fmla="*/ 1886 w 1967"/>
                  <a:gd name="T5" fmla="*/ 53 h 3139"/>
                  <a:gd name="T6" fmla="*/ 1936 w 1967"/>
                  <a:gd name="T7" fmla="*/ 113 h 3139"/>
                  <a:gd name="T8" fmla="*/ 1964 w 1967"/>
                  <a:gd name="T9" fmla="*/ 186 h 3139"/>
                  <a:gd name="T10" fmla="*/ 1967 w 1967"/>
                  <a:gd name="T11" fmla="*/ 1142 h 3139"/>
                  <a:gd name="T12" fmla="*/ 1796 w 1967"/>
                  <a:gd name="T13" fmla="*/ 227 h 3139"/>
                  <a:gd name="T14" fmla="*/ 1785 w 1967"/>
                  <a:gd name="T15" fmla="*/ 195 h 3139"/>
                  <a:gd name="T16" fmla="*/ 1757 w 1967"/>
                  <a:gd name="T17" fmla="*/ 174 h 3139"/>
                  <a:gd name="T18" fmla="*/ 228 w 1967"/>
                  <a:gd name="T19" fmla="*/ 171 h 3139"/>
                  <a:gd name="T20" fmla="*/ 194 w 1967"/>
                  <a:gd name="T21" fmla="*/ 182 h 3139"/>
                  <a:gd name="T22" fmla="*/ 174 w 1967"/>
                  <a:gd name="T23" fmla="*/ 210 h 3139"/>
                  <a:gd name="T24" fmla="*/ 170 w 1967"/>
                  <a:gd name="T25" fmla="*/ 1582 h 3139"/>
                  <a:gd name="T26" fmla="*/ 182 w 1967"/>
                  <a:gd name="T27" fmla="*/ 1616 h 3139"/>
                  <a:gd name="T28" fmla="*/ 210 w 1967"/>
                  <a:gd name="T29" fmla="*/ 1637 h 3139"/>
                  <a:gd name="T30" fmla="*/ 1739 w 1967"/>
                  <a:gd name="T31" fmla="*/ 1639 h 3139"/>
                  <a:gd name="T32" fmla="*/ 1773 w 1967"/>
                  <a:gd name="T33" fmla="*/ 1628 h 3139"/>
                  <a:gd name="T34" fmla="*/ 1793 w 1967"/>
                  <a:gd name="T35" fmla="*/ 1600 h 3139"/>
                  <a:gd name="T36" fmla="*/ 1796 w 1967"/>
                  <a:gd name="T37" fmla="*/ 1196 h 3139"/>
                  <a:gd name="T38" fmla="*/ 1940 w 1967"/>
                  <a:gd name="T39" fmla="*/ 1334 h 3139"/>
                  <a:gd name="T40" fmla="*/ 1953 w 1967"/>
                  <a:gd name="T41" fmla="*/ 1402 h 3139"/>
                  <a:gd name="T42" fmla="*/ 1967 w 1967"/>
                  <a:gd name="T43" fmla="*/ 1582 h 3139"/>
                  <a:gd name="T44" fmla="*/ 1953 w 1967"/>
                  <a:gd name="T45" fmla="*/ 1662 h 3139"/>
                  <a:gd name="T46" fmla="*/ 1913 w 1967"/>
                  <a:gd name="T47" fmla="*/ 1729 h 3139"/>
                  <a:gd name="T48" fmla="*/ 1854 w 1967"/>
                  <a:gd name="T49" fmla="*/ 1779 h 3139"/>
                  <a:gd name="T50" fmla="*/ 1780 w 1967"/>
                  <a:gd name="T51" fmla="*/ 1807 h 3139"/>
                  <a:gd name="T52" fmla="*/ 1059 w 1967"/>
                  <a:gd name="T53" fmla="*/ 1811 h 3139"/>
                  <a:gd name="T54" fmla="*/ 1570 w 1967"/>
                  <a:gd name="T55" fmla="*/ 3025 h 3139"/>
                  <a:gd name="T56" fmla="*/ 1567 w 1967"/>
                  <a:gd name="T57" fmla="*/ 3069 h 3139"/>
                  <a:gd name="T58" fmla="*/ 1548 w 1967"/>
                  <a:gd name="T59" fmla="*/ 3106 h 3139"/>
                  <a:gd name="T60" fmla="*/ 1512 w 1967"/>
                  <a:gd name="T61" fmla="*/ 3132 h 3139"/>
                  <a:gd name="T62" fmla="*/ 1469 w 1967"/>
                  <a:gd name="T63" fmla="*/ 3139 h 3139"/>
                  <a:gd name="T64" fmla="*/ 1428 w 1967"/>
                  <a:gd name="T65" fmla="*/ 3127 h 3139"/>
                  <a:gd name="T66" fmla="*/ 1396 w 1967"/>
                  <a:gd name="T67" fmla="*/ 3100 h 3139"/>
                  <a:gd name="T68" fmla="*/ 947 w 1967"/>
                  <a:gd name="T69" fmla="*/ 2045 h 3139"/>
                  <a:gd name="T70" fmla="*/ 497 w 1967"/>
                  <a:gd name="T71" fmla="*/ 3101 h 3139"/>
                  <a:gd name="T72" fmla="*/ 462 w 1967"/>
                  <a:gd name="T73" fmla="*/ 3130 h 3139"/>
                  <a:gd name="T74" fmla="*/ 419 w 1967"/>
                  <a:gd name="T75" fmla="*/ 3139 h 3139"/>
                  <a:gd name="T76" fmla="*/ 380 w 1967"/>
                  <a:gd name="T77" fmla="*/ 3132 h 3139"/>
                  <a:gd name="T78" fmla="*/ 346 w 1967"/>
                  <a:gd name="T79" fmla="*/ 3106 h 3139"/>
                  <a:gd name="T80" fmla="*/ 325 w 1967"/>
                  <a:gd name="T81" fmla="*/ 3069 h 3139"/>
                  <a:gd name="T82" fmla="*/ 323 w 1967"/>
                  <a:gd name="T83" fmla="*/ 3025 h 3139"/>
                  <a:gd name="T84" fmla="*/ 834 w 1967"/>
                  <a:gd name="T85" fmla="*/ 1811 h 3139"/>
                  <a:gd name="T86" fmla="*/ 187 w 1967"/>
                  <a:gd name="T87" fmla="*/ 1807 h 3139"/>
                  <a:gd name="T88" fmla="*/ 113 w 1967"/>
                  <a:gd name="T89" fmla="*/ 1779 h 3139"/>
                  <a:gd name="T90" fmla="*/ 54 w 1967"/>
                  <a:gd name="T91" fmla="*/ 1729 h 3139"/>
                  <a:gd name="T92" fmla="*/ 14 w 1967"/>
                  <a:gd name="T93" fmla="*/ 1662 h 3139"/>
                  <a:gd name="T94" fmla="*/ 0 w 1967"/>
                  <a:gd name="T95" fmla="*/ 1582 h 3139"/>
                  <a:gd name="T96" fmla="*/ 3 w 1967"/>
                  <a:gd name="T97" fmla="*/ 186 h 3139"/>
                  <a:gd name="T98" fmla="*/ 31 w 1967"/>
                  <a:gd name="T99" fmla="*/ 113 h 3139"/>
                  <a:gd name="T100" fmla="*/ 81 w 1967"/>
                  <a:gd name="T101" fmla="*/ 53 h 3139"/>
                  <a:gd name="T102" fmla="*/ 149 w 1967"/>
                  <a:gd name="T103" fmla="*/ 14 h 3139"/>
                  <a:gd name="T104" fmla="*/ 228 w 1967"/>
                  <a:gd name="T105" fmla="*/ 0 h 3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7" h="3139">
                    <a:moveTo>
                      <a:pt x="228" y="0"/>
                    </a:moveTo>
                    <a:lnTo>
                      <a:pt x="1739" y="0"/>
                    </a:lnTo>
                    <a:lnTo>
                      <a:pt x="1780" y="4"/>
                    </a:lnTo>
                    <a:lnTo>
                      <a:pt x="1818" y="14"/>
                    </a:lnTo>
                    <a:lnTo>
                      <a:pt x="1854" y="32"/>
                    </a:lnTo>
                    <a:lnTo>
                      <a:pt x="1886" y="53"/>
                    </a:lnTo>
                    <a:lnTo>
                      <a:pt x="1913" y="81"/>
                    </a:lnTo>
                    <a:lnTo>
                      <a:pt x="1936" y="113"/>
                    </a:lnTo>
                    <a:lnTo>
                      <a:pt x="1953" y="148"/>
                    </a:lnTo>
                    <a:lnTo>
                      <a:pt x="1964" y="186"/>
                    </a:lnTo>
                    <a:lnTo>
                      <a:pt x="1967" y="227"/>
                    </a:lnTo>
                    <a:lnTo>
                      <a:pt x="1967" y="1142"/>
                    </a:lnTo>
                    <a:lnTo>
                      <a:pt x="1796" y="1022"/>
                    </a:lnTo>
                    <a:lnTo>
                      <a:pt x="1796" y="227"/>
                    </a:lnTo>
                    <a:lnTo>
                      <a:pt x="1793" y="210"/>
                    </a:lnTo>
                    <a:lnTo>
                      <a:pt x="1785" y="195"/>
                    </a:lnTo>
                    <a:lnTo>
                      <a:pt x="1773" y="182"/>
                    </a:lnTo>
                    <a:lnTo>
                      <a:pt x="1757" y="174"/>
                    </a:lnTo>
                    <a:lnTo>
                      <a:pt x="1739" y="171"/>
                    </a:lnTo>
                    <a:lnTo>
                      <a:pt x="228" y="171"/>
                    </a:lnTo>
                    <a:lnTo>
                      <a:pt x="210" y="174"/>
                    </a:lnTo>
                    <a:lnTo>
                      <a:pt x="194" y="182"/>
                    </a:lnTo>
                    <a:lnTo>
                      <a:pt x="182" y="195"/>
                    </a:lnTo>
                    <a:lnTo>
                      <a:pt x="174" y="210"/>
                    </a:lnTo>
                    <a:lnTo>
                      <a:pt x="170" y="227"/>
                    </a:lnTo>
                    <a:lnTo>
                      <a:pt x="170" y="1582"/>
                    </a:lnTo>
                    <a:lnTo>
                      <a:pt x="174" y="1600"/>
                    </a:lnTo>
                    <a:lnTo>
                      <a:pt x="182" y="1616"/>
                    </a:lnTo>
                    <a:lnTo>
                      <a:pt x="194" y="1628"/>
                    </a:lnTo>
                    <a:lnTo>
                      <a:pt x="210" y="1637"/>
                    </a:lnTo>
                    <a:lnTo>
                      <a:pt x="228" y="1639"/>
                    </a:lnTo>
                    <a:lnTo>
                      <a:pt x="1739" y="1639"/>
                    </a:lnTo>
                    <a:lnTo>
                      <a:pt x="1757" y="1637"/>
                    </a:lnTo>
                    <a:lnTo>
                      <a:pt x="1773" y="1628"/>
                    </a:lnTo>
                    <a:lnTo>
                      <a:pt x="1785" y="1616"/>
                    </a:lnTo>
                    <a:lnTo>
                      <a:pt x="1793" y="1600"/>
                    </a:lnTo>
                    <a:lnTo>
                      <a:pt x="1796" y="1582"/>
                    </a:lnTo>
                    <a:lnTo>
                      <a:pt x="1796" y="1196"/>
                    </a:lnTo>
                    <a:lnTo>
                      <a:pt x="1943" y="1299"/>
                    </a:lnTo>
                    <a:lnTo>
                      <a:pt x="1940" y="1334"/>
                    </a:lnTo>
                    <a:lnTo>
                      <a:pt x="1943" y="1369"/>
                    </a:lnTo>
                    <a:lnTo>
                      <a:pt x="1953" y="1402"/>
                    </a:lnTo>
                    <a:lnTo>
                      <a:pt x="1967" y="1434"/>
                    </a:lnTo>
                    <a:lnTo>
                      <a:pt x="1967" y="1582"/>
                    </a:lnTo>
                    <a:lnTo>
                      <a:pt x="1964" y="1623"/>
                    </a:lnTo>
                    <a:lnTo>
                      <a:pt x="1953" y="1662"/>
                    </a:lnTo>
                    <a:lnTo>
                      <a:pt x="1936" y="1698"/>
                    </a:lnTo>
                    <a:lnTo>
                      <a:pt x="1913" y="1729"/>
                    </a:lnTo>
                    <a:lnTo>
                      <a:pt x="1886" y="1757"/>
                    </a:lnTo>
                    <a:lnTo>
                      <a:pt x="1854" y="1779"/>
                    </a:lnTo>
                    <a:lnTo>
                      <a:pt x="1818" y="1796"/>
                    </a:lnTo>
                    <a:lnTo>
                      <a:pt x="1780" y="1807"/>
                    </a:lnTo>
                    <a:lnTo>
                      <a:pt x="1739" y="1811"/>
                    </a:lnTo>
                    <a:lnTo>
                      <a:pt x="1059" y="1811"/>
                    </a:lnTo>
                    <a:lnTo>
                      <a:pt x="1564" y="3004"/>
                    </a:lnTo>
                    <a:lnTo>
                      <a:pt x="1570" y="3025"/>
                    </a:lnTo>
                    <a:lnTo>
                      <a:pt x="1571" y="3047"/>
                    </a:lnTo>
                    <a:lnTo>
                      <a:pt x="1567" y="3069"/>
                    </a:lnTo>
                    <a:lnTo>
                      <a:pt x="1560" y="3089"/>
                    </a:lnTo>
                    <a:lnTo>
                      <a:pt x="1548" y="3106"/>
                    </a:lnTo>
                    <a:lnTo>
                      <a:pt x="1531" y="3120"/>
                    </a:lnTo>
                    <a:lnTo>
                      <a:pt x="1512" y="3132"/>
                    </a:lnTo>
                    <a:lnTo>
                      <a:pt x="1491" y="3138"/>
                    </a:lnTo>
                    <a:lnTo>
                      <a:pt x="1469" y="3139"/>
                    </a:lnTo>
                    <a:lnTo>
                      <a:pt x="1447" y="3136"/>
                    </a:lnTo>
                    <a:lnTo>
                      <a:pt x="1428" y="3127"/>
                    </a:lnTo>
                    <a:lnTo>
                      <a:pt x="1410" y="3115"/>
                    </a:lnTo>
                    <a:lnTo>
                      <a:pt x="1396" y="3100"/>
                    </a:lnTo>
                    <a:lnTo>
                      <a:pt x="1385" y="3081"/>
                    </a:lnTo>
                    <a:lnTo>
                      <a:pt x="947" y="2045"/>
                    </a:lnTo>
                    <a:lnTo>
                      <a:pt x="509" y="3081"/>
                    </a:lnTo>
                    <a:lnTo>
                      <a:pt x="497" y="3101"/>
                    </a:lnTo>
                    <a:lnTo>
                      <a:pt x="481" y="3117"/>
                    </a:lnTo>
                    <a:lnTo>
                      <a:pt x="462" y="3130"/>
                    </a:lnTo>
                    <a:lnTo>
                      <a:pt x="442" y="3137"/>
                    </a:lnTo>
                    <a:lnTo>
                      <a:pt x="419" y="3139"/>
                    </a:lnTo>
                    <a:lnTo>
                      <a:pt x="400" y="3138"/>
                    </a:lnTo>
                    <a:lnTo>
                      <a:pt x="380" y="3132"/>
                    </a:lnTo>
                    <a:lnTo>
                      <a:pt x="361" y="3120"/>
                    </a:lnTo>
                    <a:lnTo>
                      <a:pt x="346" y="3106"/>
                    </a:lnTo>
                    <a:lnTo>
                      <a:pt x="334" y="3089"/>
                    </a:lnTo>
                    <a:lnTo>
                      <a:pt x="325" y="3069"/>
                    </a:lnTo>
                    <a:lnTo>
                      <a:pt x="321" y="3047"/>
                    </a:lnTo>
                    <a:lnTo>
                      <a:pt x="323" y="3025"/>
                    </a:lnTo>
                    <a:lnTo>
                      <a:pt x="329" y="3004"/>
                    </a:lnTo>
                    <a:lnTo>
                      <a:pt x="834" y="1811"/>
                    </a:lnTo>
                    <a:lnTo>
                      <a:pt x="228" y="1811"/>
                    </a:lnTo>
                    <a:lnTo>
                      <a:pt x="187" y="1807"/>
                    </a:lnTo>
                    <a:lnTo>
                      <a:pt x="149" y="1796"/>
                    </a:lnTo>
                    <a:lnTo>
                      <a:pt x="113" y="1779"/>
                    </a:lnTo>
                    <a:lnTo>
                      <a:pt x="81" y="1757"/>
                    </a:lnTo>
                    <a:lnTo>
                      <a:pt x="54" y="1729"/>
                    </a:lnTo>
                    <a:lnTo>
                      <a:pt x="31" y="1698"/>
                    </a:lnTo>
                    <a:lnTo>
                      <a:pt x="14" y="1662"/>
                    </a:lnTo>
                    <a:lnTo>
                      <a:pt x="3" y="1623"/>
                    </a:lnTo>
                    <a:lnTo>
                      <a:pt x="0" y="1582"/>
                    </a:lnTo>
                    <a:lnTo>
                      <a:pt x="0" y="227"/>
                    </a:lnTo>
                    <a:lnTo>
                      <a:pt x="3" y="186"/>
                    </a:lnTo>
                    <a:lnTo>
                      <a:pt x="14" y="148"/>
                    </a:lnTo>
                    <a:lnTo>
                      <a:pt x="31" y="113"/>
                    </a:lnTo>
                    <a:lnTo>
                      <a:pt x="54" y="81"/>
                    </a:lnTo>
                    <a:lnTo>
                      <a:pt x="81" y="53"/>
                    </a:lnTo>
                    <a:lnTo>
                      <a:pt x="113" y="32"/>
                    </a:lnTo>
                    <a:lnTo>
                      <a:pt x="149" y="14"/>
                    </a:lnTo>
                    <a:lnTo>
                      <a:pt x="187" y="4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2"/>
              <p:cNvSpPr>
                <a:spLocks/>
              </p:cNvSpPr>
              <p:nvPr/>
            </p:nvSpPr>
            <p:spPr bwMode="auto">
              <a:xfrm>
                <a:off x="1864" y="507"/>
                <a:ext cx="162" cy="162"/>
              </a:xfrm>
              <a:custGeom>
                <a:avLst/>
                <a:gdLst>
                  <a:gd name="T0" fmla="*/ 404 w 808"/>
                  <a:gd name="T1" fmla="*/ 0 h 808"/>
                  <a:gd name="T2" fmla="*/ 459 w 808"/>
                  <a:gd name="T3" fmla="*/ 3 h 808"/>
                  <a:gd name="T4" fmla="*/ 512 w 808"/>
                  <a:gd name="T5" fmla="*/ 14 h 808"/>
                  <a:gd name="T6" fmla="*/ 561 w 808"/>
                  <a:gd name="T7" fmla="*/ 31 h 808"/>
                  <a:gd name="T8" fmla="*/ 608 w 808"/>
                  <a:gd name="T9" fmla="*/ 55 h 808"/>
                  <a:gd name="T10" fmla="*/ 651 w 808"/>
                  <a:gd name="T11" fmla="*/ 84 h 808"/>
                  <a:gd name="T12" fmla="*/ 689 w 808"/>
                  <a:gd name="T13" fmla="*/ 119 h 808"/>
                  <a:gd name="T14" fmla="*/ 724 w 808"/>
                  <a:gd name="T15" fmla="*/ 157 h 808"/>
                  <a:gd name="T16" fmla="*/ 753 w 808"/>
                  <a:gd name="T17" fmla="*/ 200 h 808"/>
                  <a:gd name="T18" fmla="*/ 776 w 808"/>
                  <a:gd name="T19" fmla="*/ 247 h 808"/>
                  <a:gd name="T20" fmla="*/ 794 w 808"/>
                  <a:gd name="T21" fmla="*/ 296 h 808"/>
                  <a:gd name="T22" fmla="*/ 805 w 808"/>
                  <a:gd name="T23" fmla="*/ 349 h 808"/>
                  <a:gd name="T24" fmla="*/ 808 w 808"/>
                  <a:gd name="T25" fmla="*/ 403 h 808"/>
                  <a:gd name="T26" fmla="*/ 805 w 808"/>
                  <a:gd name="T27" fmla="*/ 458 h 808"/>
                  <a:gd name="T28" fmla="*/ 794 w 808"/>
                  <a:gd name="T29" fmla="*/ 511 h 808"/>
                  <a:gd name="T30" fmla="*/ 776 w 808"/>
                  <a:gd name="T31" fmla="*/ 560 h 808"/>
                  <a:gd name="T32" fmla="*/ 753 w 808"/>
                  <a:gd name="T33" fmla="*/ 607 h 808"/>
                  <a:gd name="T34" fmla="*/ 724 w 808"/>
                  <a:gd name="T35" fmla="*/ 650 h 808"/>
                  <a:gd name="T36" fmla="*/ 689 w 808"/>
                  <a:gd name="T37" fmla="*/ 689 h 808"/>
                  <a:gd name="T38" fmla="*/ 651 w 808"/>
                  <a:gd name="T39" fmla="*/ 724 h 808"/>
                  <a:gd name="T40" fmla="*/ 608 w 808"/>
                  <a:gd name="T41" fmla="*/ 752 h 808"/>
                  <a:gd name="T42" fmla="*/ 561 w 808"/>
                  <a:gd name="T43" fmla="*/ 775 h 808"/>
                  <a:gd name="T44" fmla="*/ 512 w 808"/>
                  <a:gd name="T45" fmla="*/ 793 h 808"/>
                  <a:gd name="T46" fmla="*/ 459 w 808"/>
                  <a:gd name="T47" fmla="*/ 804 h 808"/>
                  <a:gd name="T48" fmla="*/ 404 w 808"/>
                  <a:gd name="T49" fmla="*/ 808 h 808"/>
                  <a:gd name="T50" fmla="*/ 350 w 808"/>
                  <a:gd name="T51" fmla="*/ 804 h 808"/>
                  <a:gd name="T52" fmla="*/ 297 w 808"/>
                  <a:gd name="T53" fmla="*/ 793 h 808"/>
                  <a:gd name="T54" fmla="*/ 247 w 808"/>
                  <a:gd name="T55" fmla="*/ 775 h 808"/>
                  <a:gd name="T56" fmla="*/ 201 w 808"/>
                  <a:gd name="T57" fmla="*/ 752 h 808"/>
                  <a:gd name="T58" fmla="*/ 158 w 808"/>
                  <a:gd name="T59" fmla="*/ 724 h 808"/>
                  <a:gd name="T60" fmla="*/ 118 w 808"/>
                  <a:gd name="T61" fmla="*/ 689 h 808"/>
                  <a:gd name="T62" fmla="*/ 84 w 808"/>
                  <a:gd name="T63" fmla="*/ 650 h 808"/>
                  <a:gd name="T64" fmla="*/ 56 w 808"/>
                  <a:gd name="T65" fmla="*/ 607 h 808"/>
                  <a:gd name="T66" fmla="*/ 32 w 808"/>
                  <a:gd name="T67" fmla="*/ 560 h 808"/>
                  <a:gd name="T68" fmla="*/ 15 w 808"/>
                  <a:gd name="T69" fmla="*/ 511 h 808"/>
                  <a:gd name="T70" fmla="*/ 4 w 808"/>
                  <a:gd name="T71" fmla="*/ 458 h 808"/>
                  <a:gd name="T72" fmla="*/ 0 w 808"/>
                  <a:gd name="T73" fmla="*/ 403 h 808"/>
                  <a:gd name="T74" fmla="*/ 4 w 808"/>
                  <a:gd name="T75" fmla="*/ 349 h 808"/>
                  <a:gd name="T76" fmla="*/ 15 w 808"/>
                  <a:gd name="T77" fmla="*/ 296 h 808"/>
                  <a:gd name="T78" fmla="*/ 32 w 808"/>
                  <a:gd name="T79" fmla="*/ 247 h 808"/>
                  <a:gd name="T80" fmla="*/ 56 w 808"/>
                  <a:gd name="T81" fmla="*/ 200 h 808"/>
                  <a:gd name="T82" fmla="*/ 84 w 808"/>
                  <a:gd name="T83" fmla="*/ 157 h 808"/>
                  <a:gd name="T84" fmla="*/ 118 w 808"/>
                  <a:gd name="T85" fmla="*/ 119 h 808"/>
                  <a:gd name="T86" fmla="*/ 158 w 808"/>
                  <a:gd name="T87" fmla="*/ 84 h 808"/>
                  <a:gd name="T88" fmla="*/ 201 w 808"/>
                  <a:gd name="T89" fmla="*/ 55 h 808"/>
                  <a:gd name="T90" fmla="*/ 247 w 808"/>
                  <a:gd name="T91" fmla="*/ 31 h 808"/>
                  <a:gd name="T92" fmla="*/ 297 w 808"/>
                  <a:gd name="T93" fmla="*/ 14 h 808"/>
                  <a:gd name="T94" fmla="*/ 350 w 808"/>
                  <a:gd name="T95" fmla="*/ 3 h 808"/>
                  <a:gd name="T96" fmla="*/ 404 w 808"/>
                  <a:gd name="T97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8" h="808">
                    <a:moveTo>
                      <a:pt x="404" y="0"/>
                    </a:moveTo>
                    <a:lnTo>
                      <a:pt x="459" y="3"/>
                    </a:lnTo>
                    <a:lnTo>
                      <a:pt x="512" y="14"/>
                    </a:lnTo>
                    <a:lnTo>
                      <a:pt x="561" y="31"/>
                    </a:lnTo>
                    <a:lnTo>
                      <a:pt x="608" y="55"/>
                    </a:lnTo>
                    <a:lnTo>
                      <a:pt x="651" y="84"/>
                    </a:lnTo>
                    <a:lnTo>
                      <a:pt x="689" y="119"/>
                    </a:lnTo>
                    <a:lnTo>
                      <a:pt x="724" y="157"/>
                    </a:lnTo>
                    <a:lnTo>
                      <a:pt x="753" y="200"/>
                    </a:lnTo>
                    <a:lnTo>
                      <a:pt x="776" y="247"/>
                    </a:lnTo>
                    <a:lnTo>
                      <a:pt x="794" y="296"/>
                    </a:lnTo>
                    <a:lnTo>
                      <a:pt x="805" y="349"/>
                    </a:lnTo>
                    <a:lnTo>
                      <a:pt x="808" y="403"/>
                    </a:lnTo>
                    <a:lnTo>
                      <a:pt x="805" y="458"/>
                    </a:lnTo>
                    <a:lnTo>
                      <a:pt x="794" y="511"/>
                    </a:lnTo>
                    <a:lnTo>
                      <a:pt x="776" y="560"/>
                    </a:lnTo>
                    <a:lnTo>
                      <a:pt x="753" y="607"/>
                    </a:lnTo>
                    <a:lnTo>
                      <a:pt x="724" y="650"/>
                    </a:lnTo>
                    <a:lnTo>
                      <a:pt x="689" y="689"/>
                    </a:lnTo>
                    <a:lnTo>
                      <a:pt x="651" y="724"/>
                    </a:lnTo>
                    <a:lnTo>
                      <a:pt x="608" y="752"/>
                    </a:lnTo>
                    <a:lnTo>
                      <a:pt x="561" y="775"/>
                    </a:lnTo>
                    <a:lnTo>
                      <a:pt x="512" y="793"/>
                    </a:lnTo>
                    <a:lnTo>
                      <a:pt x="459" y="804"/>
                    </a:lnTo>
                    <a:lnTo>
                      <a:pt x="404" y="808"/>
                    </a:lnTo>
                    <a:lnTo>
                      <a:pt x="350" y="804"/>
                    </a:lnTo>
                    <a:lnTo>
                      <a:pt x="297" y="793"/>
                    </a:lnTo>
                    <a:lnTo>
                      <a:pt x="247" y="775"/>
                    </a:lnTo>
                    <a:lnTo>
                      <a:pt x="201" y="752"/>
                    </a:lnTo>
                    <a:lnTo>
                      <a:pt x="158" y="724"/>
                    </a:lnTo>
                    <a:lnTo>
                      <a:pt x="118" y="689"/>
                    </a:lnTo>
                    <a:lnTo>
                      <a:pt x="84" y="650"/>
                    </a:lnTo>
                    <a:lnTo>
                      <a:pt x="56" y="607"/>
                    </a:lnTo>
                    <a:lnTo>
                      <a:pt x="32" y="560"/>
                    </a:lnTo>
                    <a:lnTo>
                      <a:pt x="15" y="511"/>
                    </a:lnTo>
                    <a:lnTo>
                      <a:pt x="4" y="458"/>
                    </a:lnTo>
                    <a:lnTo>
                      <a:pt x="0" y="403"/>
                    </a:lnTo>
                    <a:lnTo>
                      <a:pt x="4" y="349"/>
                    </a:lnTo>
                    <a:lnTo>
                      <a:pt x="15" y="296"/>
                    </a:lnTo>
                    <a:lnTo>
                      <a:pt x="32" y="247"/>
                    </a:lnTo>
                    <a:lnTo>
                      <a:pt x="56" y="200"/>
                    </a:lnTo>
                    <a:lnTo>
                      <a:pt x="84" y="157"/>
                    </a:lnTo>
                    <a:lnTo>
                      <a:pt x="118" y="119"/>
                    </a:lnTo>
                    <a:lnTo>
                      <a:pt x="158" y="84"/>
                    </a:lnTo>
                    <a:lnTo>
                      <a:pt x="201" y="55"/>
                    </a:lnTo>
                    <a:lnTo>
                      <a:pt x="247" y="31"/>
                    </a:lnTo>
                    <a:lnTo>
                      <a:pt x="297" y="14"/>
                    </a:lnTo>
                    <a:lnTo>
                      <a:pt x="350" y="3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53"/>
              <p:cNvSpPr>
                <a:spLocks noEditPoints="1"/>
              </p:cNvSpPr>
              <p:nvPr/>
            </p:nvSpPr>
            <p:spPr bwMode="auto">
              <a:xfrm>
                <a:off x="1576" y="664"/>
                <a:ext cx="523" cy="624"/>
              </a:xfrm>
              <a:custGeom>
                <a:avLst/>
                <a:gdLst>
                  <a:gd name="T0" fmla="*/ 1845 w 2612"/>
                  <a:gd name="T1" fmla="*/ 947 h 3118"/>
                  <a:gd name="T2" fmla="*/ 1846 w 2612"/>
                  <a:gd name="T3" fmla="*/ 162 h 3118"/>
                  <a:gd name="T4" fmla="*/ 706 w 2612"/>
                  <a:gd name="T5" fmla="*/ 472 h 3118"/>
                  <a:gd name="T6" fmla="*/ 776 w 2612"/>
                  <a:gd name="T7" fmla="*/ 425 h 3118"/>
                  <a:gd name="T8" fmla="*/ 863 w 2612"/>
                  <a:gd name="T9" fmla="*/ 421 h 3118"/>
                  <a:gd name="T10" fmla="*/ 977 w 2612"/>
                  <a:gd name="T11" fmla="*/ 464 h 3118"/>
                  <a:gd name="T12" fmla="*/ 1087 w 2612"/>
                  <a:gd name="T13" fmla="*/ 478 h 3118"/>
                  <a:gd name="T14" fmla="*/ 1188 w 2612"/>
                  <a:gd name="T15" fmla="*/ 445 h 3118"/>
                  <a:gd name="T16" fmla="*/ 1297 w 2612"/>
                  <a:gd name="T17" fmla="*/ 368 h 3118"/>
                  <a:gd name="T18" fmla="*/ 1433 w 2612"/>
                  <a:gd name="T19" fmla="*/ 248 h 3118"/>
                  <a:gd name="T20" fmla="*/ 1575 w 2612"/>
                  <a:gd name="T21" fmla="*/ 122 h 3118"/>
                  <a:gd name="T22" fmla="*/ 1695 w 2612"/>
                  <a:gd name="T23" fmla="*/ 61 h 3118"/>
                  <a:gd name="T24" fmla="*/ 1845 w 2612"/>
                  <a:gd name="T25" fmla="*/ 147 h 3118"/>
                  <a:gd name="T26" fmla="*/ 2046 w 2612"/>
                  <a:gd name="T27" fmla="*/ 84 h 3118"/>
                  <a:gd name="T28" fmla="*/ 2114 w 2612"/>
                  <a:gd name="T29" fmla="*/ 121 h 3118"/>
                  <a:gd name="T30" fmla="*/ 2225 w 2612"/>
                  <a:gd name="T31" fmla="*/ 197 h 3118"/>
                  <a:gd name="T32" fmla="*/ 2330 w 2612"/>
                  <a:gd name="T33" fmla="*/ 288 h 3118"/>
                  <a:gd name="T34" fmla="*/ 2423 w 2612"/>
                  <a:gd name="T35" fmla="*/ 400 h 3118"/>
                  <a:gd name="T36" fmla="*/ 2503 w 2612"/>
                  <a:gd name="T37" fmla="*/ 538 h 3118"/>
                  <a:gd name="T38" fmla="*/ 2564 w 2612"/>
                  <a:gd name="T39" fmla="*/ 708 h 3118"/>
                  <a:gd name="T40" fmla="*/ 2601 w 2612"/>
                  <a:gd name="T41" fmla="*/ 917 h 3118"/>
                  <a:gd name="T42" fmla="*/ 2612 w 2612"/>
                  <a:gd name="T43" fmla="*/ 1169 h 3118"/>
                  <a:gd name="T44" fmla="*/ 2599 w 2612"/>
                  <a:gd name="T45" fmla="*/ 1393 h 3118"/>
                  <a:gd name="T46" fmla="*/ 2553 w 2612"/>
                  <a:gd name="T47" fmla="*/ 1467 h 3118"/>
                  <a:gd name="T48" fmla="*/ 2477 w 2612"/>
                  <a:gd name="T49" fmla="*/ 1505 h 3118"/>
                  <a:gd name="T50" fmla="*/ 2404 w 2612"/>
                  <a:gd name="T51" fmla="*/ 1501 h 3118"/>
                  <a:gd name="T52" fmla="*/ 2329 w 2612"/>
                  <a:gd name="T53" fmla="*/ 1452 h 3118"/>
                  <a:gd name="T54" fmla="*/ 2291 w 2612"/>
                  <a:gd name="T55" fmla="*/ 1371 h 3118"/>
                  <a:gd name="T56" fmla="*/ 2298 w 2612"/>
                  <a:gd name="T57" fmla="*/ 1168 h 3118"/>
                  <a:gd name="T58" fmla="*/ 2290 w 2612"/>
                  <a:gd name="T59" fmla="*/ 954 h 3118"/>
                  <a:gd name="T60" fmla="*/ 2259 w 2612"/>
                  <a:gd name="T61" fmla="*/ 785 h 3118"/>
                  <a:gd name="T62" fmla="*/ 2248 w 2612"/>
                  <a:gd name="T63" fmla="*/ 1368 h 3118"/>
                  <a:gd name="T64" fmla="*/ 2220 w 2612"/>
                  <a:gd name="T65" fmla="*/ 2932 h 3118"/>
                  <a:gd name="T66" fmla="*/ 2194 w 2612"/>
                  <a:gd name="T67" fmla="*/ 3026 h 3118"/>
                  <a:gd name="T68" fmla="*/ 2128 w 2612"/>
                  <a:gd name="T69" fmla="*/ 3093 h 3118"/>
                  <a:gd name="T70" fmla="*/ 2034 w 2612"/>
                  <a:gd name="T71" fmla="*/ 3118 h 3118"/>
                  <a:gd name="T72" fmla="*/ 1941 w 2612"/>
                  <a:gd name="T73" fmla="*/ 3093 h 3118"/>
                  <a:gd name="T74" fmla="*/ 1875 w 2612"/>
                  <a:gd name="T75" fmla="*/ 3026 h 3118"/>
                  <a:gd name="T76" fmla="*/ 1850 w 2612"/>
                  <a:gd name="T77" fmla="*/ 2932 h 3118"/>
                  <a:gd name="T78" fmla="*/ 1823 w 2612"/>
                  <a:gd name="T79" fmla="*/ 1644 h 3118"/>
                  <a:gd name="T80" fmla="*/ 1811 w 2612"/>
                  <a:gd name="T81" fmla="*/ 2997 h 3118"/>
                  <a:gd name="T82" fmla="*/ 1757 w 2612"/>
                  <a:gd name="T83" fmla="*/ 3074 h 3118"/>
                  <a:gd name="T84" fmla="*/ 1671 w 2612"/>
                  <a:gd name="T85" fmla="*/ 3115 h 3118"/>
                  <a:gd name="T86" fmla="*/ 1566 w 2612"/>
                  <a:gd name="T87" fmla="*/ 3104 h 3118"/>
                  <a:gd name="T88" fmla="*/ 1485 w 2612"/>
                  <a:gd name="T89" fmla="*/ 3037 h 3118"/>
                  <a:gd name="T90" fmla="*/ 1452 w 2612"/>
                  <a:gd name="T91" fmla="*/ 2932 h 3118"/>
                  <a:gd name="T92" fmla="*/ 1443 w 2612"/>
                  <a:gd name="T93" fmla="*/ 1369 h 3118"/>
                  <a:gd name="T94" fmla="*/ 1432 w 2612"/>
                  <a:gd name="T95" fmla="*/ 660 h 3118"/>
                  <a:gd name="T96" fmla="*/ 1307 w 2612"/>
                  <a:gd name="T97" fmla="*/ 736 h 3118"/>
                  <a:gd name="T98" fmla="*/ 1168 w 2612"/>
                  <a:gd name="T99" fmla="*/ 782 h 3118"/>
                  <a:gd name="T100" fmla="*/ 1019 w 2612"/>
                  <a:gd name="T101" fmla="*/ 790 h 3118"/>
                  <a:gd name="T102" fmla="*/ 869 w 2612"/>
                  <a:gd name="T103" fmla="*/ 760 h 3118"/>
                  <a:gd name="T104" fmla="*/ 732 w 2612"/>
                  <a:gd name="T105" fmla="*/ 700 h 3118"/>
                  <a:gd name="T106" fmla="*/ 679 w 2612"/>
                  <a:gd name="T107" fmla="*/ 634 h 3118"/>
                  <a:gd name="T108" fmla="*/ 670 w 2612"/>
                  <a:gd name="T109" fmla="*/ 550 h 3118"/>
                  <a:gd name="T110" fmla="*/ 32 w 2612"/>
                  <a:gd name="T111" fmla="*/ 0 h 3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12" h="3118">
                    <a:moveTo>
                      <a:pt x="1845" y="162"/>
                    </a:moveTo>
                    <a:lnTo>
                      <a:pt x="1746" y="814"/>
                    </a:lnTo>
                    <a:lnTo>
                      <a:pt x="1845" y="947"/>
                    </a:lnTo>
                    <a:lnTo>
                      <a:pt x="1846" y="947"/>
                    </a:lnTo>
                    <a:lnTo>
                      <a:pt x="1943" y="814"/>
                    </a:lnTo>
                    <a:lnTo>
                      <a:pt x="1846" y="162"/>
                    </a:lnTo>
                    <a:lnTo>
                      <a:pt x="1845" y="162"/>
                    </a:lnTo>
                    <a:close/>
                    <a:moveTo>
                      <a:pt x="32" y="0"/>
                    </a:moveTo>
                    <a:lnTo>
                      <a:pt x="706" y="472"/>
                    </a:lnTo>
                    <a:lnTo>
                      <a:pt x="726" y="451"/>
                    </a:lnTo>
                    <a:lnTo>
                      <a:pt x="750" y="436"/>
                    </a:lnTo>
                    <a:lnTo>
                      <a:pt x="776" y="425"/>
                    </a:lnTo>
                    <a:lnTo>
                      <a:pt x="804" y="418"/>
                    </a:lnTo>
                    <a:lnTo>
                      <a:pt x="833" y="416"/>
                    </a:lnTo>
                    <a:lnTo>
                      <a:pt x="863" y="421"/>
                    </a:lnTo>
                    <a:lnTo>
                      <a:pt x="890" y="431"/>
                    </a:lnTo>
                    <a:lnTo>
                      <a:pt x="936" y="451"/>
                    </a:lnTo>
                    <a:lnTo>
                      <a:pt x="977" y="464"/>
                    </a:lnTo>
                    <a:lnTo>
                      <a:pt x="1015" y="474"/>
                    </a:lnTo>
                    <a:lnTo>
                      <a:pt x="1053" y="479"/>
                    </a:lnTo>
                    <a:lnTo>
                      <a:pt x="1087" y="478"/>
                    </a:lnTo>
                    <a:lnTo>
                      <a:pt x="1121" y="472"/>
                    </a:lnTo>
                    <a:lnTo>
                      <a:pt x="1155" y="461"/>
                    </a:lnTo>
                    <a:lnTo>
                      <a:pt x="1188" y="445"/>
                    </a:lnTo>
                    <a:lnTo>
                      <a:pt x="1223" y="425"/>
                    </a:lnTo>
                    <a:lnTo>
                      <a:pt x="1259" y="398"/>
                    </a:lnTo>
                    <a:lnTo>
                      <a:pt x="1297" y="368"/>
                    </a:lnTo>
                    <a:lnTo>
                      <a:pt x="1339" y="334"/>
                    </a:lnTo>
                    <a:lnTo>
                      <a:pt x="1384" y="293"/>
                    </a:lnTo>
                    <a:lnTo>
                      <a:pt x="1433" y="248"/>
                    </a:lnTo>
                    <a:lnTo>
                      <a:pt x="1492" y="193"/>
                    </a:lnTo>
                    <a:lnTo>
                      <a:pt x="1554" y="137"/>
                    </a:lnTo>
                    <a:lnTo>
                      <a:pt x="1575" y="122"/>
                    </a:lnTo>
                    <a:lnTo>
                      <a:pt x="1596" y="111"/>
                    </a:lnTo>
                    <a:lnTo>
                      <a:pt x="1644" y="83"/>
                    </a:lnTo>
                    <a:lnTo>
                      <a:pt x="1695" y="61"/>
                    </a:lnTo>
                    <a:lnTo>
                      <a:pt x="1746" y="45"/>
                    </a:lnTo>
                    <a:lnTo>
                      <a:pt x="1748" y="45"/>
                    </a:lnTo>
                    <a:lnTo>
                      <a:pt x="1845" y="147"/>
                    </a:lnTo>
                    <a:lnTo>
                      <a:pt x="1946" y="45"/>
                    </a:lnTo>
                    <a:lnTo>
                      <a:pt x="1997" y="62"/>
                    </a:lnTo>
                    <a:lnTo>
                      <a:pt x="2046" y="84"/>
                    </a:lnTo>
                    <a:lnTo>
                      <a:pt x="2093" y="110"/>
                    </a:lnTo>
                    <a:lnTo>
                      <a:pt x="2104" y="115"/>
                    </a:lnTo>
                    <a:lnTo>
                      <a:pt x="2114" y="121"/>
                    </a:lnTo>
                    <a:lnTo>
                      <a:pt x="2152" y="145"/>
                    </a:lnTo>
                    <a:lnTo>
                      <a:pt x="2189" y="170"/>
                    </a:lnTo>
                    <a:lnTo>
                      <a:pt x="2225" y="197"/>
                    </a:lnTo>
                    <a:lnTo>
                      <a:pt x="2261" y="224"/>
                    </a:lnTo>
                    <a:lnTo>
                      <a:pt x="2296" y="256"/>
                    </a:lnTo>
                    <a:lnTo>
                      <a:pt x="2330" y="288"/>
                    </a:lnTo>
                    <a:lnTo>
                      <a:pt x="2363" y="323"/>
                    </a:lnTo>
                    <a:lnTo>
                      <a:pt x="2395" y="360"/>
                    </a:lnTo>
                    <a:lnTo>
                      <a:pt x="2423" y="400"/>
                    </a:lnTo>
                    <a:lnTo>
                      <a:pt x="2452" y="443"/>
                    </a:lnTo>
                    <a:lnTo>
                      <a:pt x="2479" y="488"/>
                    </a:lnTo>
                    <a:lnTo>
                      <a:pt x="2503" y="538"/>
                    </a:lnTo>
                    <a:lnTo>
                      <a:pt x="2525" y="590"/>
                    </a:lnTo>
                    <a:lnTo>
                      <a:pt x="2546" y="648"/>
                    </a:lnTo>
                    <a:lnTo>
                      <a:pt x="2564" y="708"/>
                    </a:lnTo>
                    <a:lnTo>
                      <a:pt x="2578" y="773"/>
                    </a:lnTo>
                    <a:lnTo>
                      <a:pt x="2591" y="842"/>
                    </a:lnTo>
                    <a:lnTo>
                      <a:pt x="2601" y="917"/>
                    </a:lnTo>
                    <a:lnTo>
                      <a:pt x="2608" y="996"/>
                    </a:lnTo>
                    <a:lnTo>
                      <a:pt x="2612" y="1079"/>
                    </a:lnTo>
                    <a:lnTo>
                      <a:pt x="2612" y="1169"/>
                    </a:lnTo>
                    <a:lnTo>
                      <a:pt x="2609" y="1263"/>
                    </a:lnTo>
                    <a:lnTo>
                      <a:pt x="2603" y="1363"/>
                    </a:lnTo>
                    <a:lnTo>
                      <a:pt x="2599" y="1393"/>
                    </a:lnTo>
                    <a:lnTo>
                      <a:pt x="2588" y="1420"/>
                    </a:lnTo>
                    <a:lnTo>
                      <a:pt x="2572" y="1445"/>
                    </a:lnTo>
                    <a:lnTo>
                      <a:pt x="2553" y="1467"/>
                    </a:lnTo>
                    <a:lnTo>
                      <a:pt x="2530" y="1483"/>
                    </a:lnTo>
                    <a:lnTo>
                      <a:pt x="2505" y="1497"/>
                    </a:lnTo>
                    <a:lnTo>
                      <a:pt x="2477" y="1505"/>
                    </a:lnTo>
                    <a:lnTo>
                      <a:pt x="2447" y="1507"/>
                    </a:lnTo>
                    <a:lnTo>
                      <a:pt x="2435" y="1507"/>
                    </a:lnTo>
                    <a:lnTo>
                      <a:pt x="2404" y="1501"/>
                    </a:lnTo>
                    <a:lnTo>
                      <a:pt x="2375" y="1491"/>
                    </a:lnTo>
                    <a:lnTo>
                      <a:pt x="2350" y="1474"/>
                    </a:lnTo>
                    <a:lnTo>
                      <a:pt x="2329" y="1452"/>
                    </a:lnTo>
                    <a:lnTo>
                      <a:pt x="2310" y="1428"/>
                    </a:lnTo>
                    <a:lnTo>
                      <a:pt x="2298" y="1401"/>
                    </a:lnTo>
                    <a:lnTo>
                      <a:pt x="2291" y="1371"/>
                    </a:lnTo>
                    <a:lnTo>
                      <a:pt x="2291" y="1338"/>
                    </a:lnTo>
                    <a:lnTo>
                      <a:pt x="2296" y="1251"/>
                    </a:lnTo>
                    <a:lnTo>
                      <a:pt x="2298" y="1168"/>
                    </a:lnTo>
                    <a:lnTo>
                      <a:pt x="2298" y="1091"/>
                    </a:lnTo>
                    <a:lnTo>
                      <a:pt x="2295" y="1020"/>
                    </a:lnTo>
                    <a:lnTo>
                      <a:pt x="2290" y="954"/>
                    </a:lnTo>
                    <a:lnTo>
                      <a:pt x="2282" y="893"/>
                    </a:lnTo>
                    <a:lnTo>
                      <a:pt x="2271" y="836"/>
                    </a:lnTo>
                    <a:lnTo>
                      <a:pt x="2259" y="785"/>
                    </a:lnTo>
                    <a:lnTo>
                      <a:pt x="2259" y="1289"/>
                    </a:lnTo>
                    <a:lnTo>
                      <a:pt x="2256" y="1330"/>
                    </a:lnTo>
                    <a:lnTo>
                      <a:pt x="2248" y="1368"/>
                    </a:lnTo>
                    <a:lnTo>
                      <a:pt x="2236" y="1405"/>
                    </a:lnTo>
                    <a:lnTo>
                      <a:pt x="2220" y="1440"/>
                    </a:lnTo>
                    <a:lnTo>
                      <a:pt x="2220" y="2932"/>
                    </a:lnTo>
                    <a:lnTo>
                      <a:pt x="2217" y="2966"/>
                    </a:lnTo>
                    <a:lnTo>
                      <a:pt x="2208" y="2997"/>
                    </a:lnTo>
                    <a:lnTo>
                      <a:pt x="2194" y="3026"/>
                    </a:lnTo>
                    <a:lnTo>
                      <a:pt x="2176" y="3052"/>
                    </a:lnTo>
                    <a:lnTo>
                      <a:pt x="2154" y="3074"/>
                    </a:lnTo>
                    <a:lnTo>
                      <a:pt x="2128" y="3093"/>
                    </a:lnTo>
                    <a:lnTo>
                      <a:pt x="2099" y="3106"/>
                    </a:lnTo>
                    <a:lnTo>
                      <a:pt x="2068" y="3115"/>
                    </a:lnTo>
                    <a:lnTo>
                      <a:pt x="2034" y="3118"/>
                    </a:lnTo>
                    <a:lnTo>
                      <a:pt x="2002" y="3115"/>
                    </a:lnTo>
                    <a:lnTo>
                      <a:pt x="1970" y="3106"/>
                    </a:lnTo>
                    <a:lnTo>
                      <a:pt x="1941" y="3093"/>
                    </a:lnTo>
                    <a:lnTo>
                      <a:pt x="1916" y="3074"/>
                    </a:lnTo>
                    <a:lnTo>
                      <a:pt x="1893" y="3052"/>
                    </a:lnTo>
                    <a:lnTo>
                      <a:pt x="1875" y="3026"/>
                    </a:lnTo>
                    <a:lnTo>
                      <a:pt x="1862" y="2997"/>
                    </a:lnTo>
                    <a:lnTo>
                      <a:pt x="1852" y="2966"/>
                    </a:lnTo>
                    <a:lnTo>
                      <a:pt x="1850" y="2932"/>
                    </a:lnTo>
                    <a:lnTo>
                      <a:pt x="1850" y="1644"/>
                    </a:lnTo>
                    <a:lnTo>
                      <a:pt x="1845" y="1646"/>
                    </a:lnTo>
                    <a:lnTo>
                      <a:pt x="1823" y="1644"/>
                    </a:lnTo>
                    <a:lnTo>
                      <a:pt x="1823" y="2932"/>
                    </a:lnTo>
                    <a:lnTo>
                      <a:pt x="1821" y="2966"/>
                    </a:lnTo>
                    <a:lnTo>
                      <a:pt x="1811" y="2997"/>
                    </a:lnTo>
                    <a:lnTo>
                      <a:pt x="1798" y="3026"/>
                    </a:lnTo>
                    <a:lnTo>
                      <a:pt x="1780" y="3052"/>
                    </a:lnTo>
                    <a:lnTo>
                      <a:pt x="1757" y="3074"/>
                    </a:lnTo>
                    <a:lnTo>
                      <a:pt x="1732" y="3093"/>
                    </a:lnTo>
                    <a:lnTo>
                      <a:pt x="1703" y="3106"/>
                    </a:lnTo>
                    <a:lnTo>
                      <a:pt x="1671" y="3115"/>
                    </a:lnTo>
                    <a:lnTo>
                      <a:pt x="1638" y="3118"/>
                    </a:lnTo>
                    <a:lnTo>
                      <a:pt x="1601" y="3115"/>
                    </a:lnTo>
                    <a:lnTo>
                      <a:pt x="1566" y="3104"/>
                    </a:lnTo>
                    <a:lnTo>
                      <a:pt x="1534" y="3086"/>
                    </a:lnTo>
                    <a:lnTo>
                      <a:pt x="1506" y="3063"/>
                    </a:lnTo>
                    <a:lnTo>
                      <a:pt x="1485" y="3037"/>
                    </a:lnTo>
                    <a:lnTo>
                      <a:pt x="1467" y="3004"/>
                    </a:lnTo>
                    <a:lnTo>
                      <a:pt x="1456" y="2970"/>
                    </a:lnTo>
                    <a:lnTo>
                      <a:pt x="1452" y="2932"/>
                    </a:lnTo>
                    <a:lnTo>
                      <a:pt x="1452" y="1431"/>
                    </a:lnTo>
                    <a:lnTo>
                      <a:pt x="1455" y="1407"/>
                    </a:lnTo>
                    <a:lnTo>
                      <a:pt x="1443" y="1369"/>
                    </a:lnTo>
                    <a:lnTo>
                      <a:pt x="1434" y="1330"/>
                    </a:lnTo>
                    <a:lnTo>
                      <a:pt x="1432" y="1289"/>
                    </a:lnTo>
                    <a:lnTo>
                      <a:pt x="1432" y="660"/>
                    </a:lnTo>
                    <a:lnTo>
                      <a:pt x="1391" y="688"/>
                    </a:lnTo>
                    <a:lnTo>
                      <a:pt x="1349" y="713"/>
                    </a:lnTo>
                    <a:lnTo>
                      <a:pt x="1307" y="736"/>
                    </a:lnTo>
                    <a:lnTo>
                      <a:pt x="1261" y="755"/>
                    </a:lnTo>
                    <a:lnTo>
                      <a:pt x="1216" y="770"/>
                    </a:lnTo>
                    <a:lnTo>
                      <a:pt x="1168" y="782"/>
                    </a:lnTo>
                    <a:lnTo>
                      <a:pt x="1117" y="790"/>
                    </a:lnTo>
                    <a:lnTo>
                      <a:pt x="1066" y="792"/>
                    </a:lnTo>
                    <a:lnTo>
                      <a:pt x="1019" y="790"/>
                    </a:lnTo>
                    <a:lnTo>
                      <a:pt x="971" y="784"/>
                    </a:lnTo>
                    <a:lnTo>
                      <a:pt x="920" y="774"/>
                    </a:lnTo>
                    <a:lnTo>
                      <a:pt x="869" y="760"/>
                    </a:lnTo>
                    <a:lnTo>
                      <a:pt x="815" y="739"/>
                    </a:lnTo>
                    <a:lnTo>
                      <a:pt x="758" y="715"/>
                    </a:lnTo>
                    <a:lnTo>
                      <a:pt x="732" y="700"/>
                    </a:lnTo>
                    <a:lnTo>
                      <a:pt x="710" y="682"/>
                    </a:lnTo>
                    <a:lnTo>
                      <a:pt x="692" y="659"/>
                    </a:lnTo>
                    <a:lnTo>
                      <a:pt x="679" y="634"/>
                    </a:lnTo>
                    <a:lnTo>
                      <a:pt x="671" y="606"/>
                    </a:lnTo>
                    <a:lnTo>
                      <a:pt x="667" y="578"/>
                    </a:lnTo>
                    <a:lnTo>
                      <a:pt x="670" y="550"/>
                    </a:lnTo>
                    <a:lnTo>
                      <a:pt x="677" y="521"/>
                    </a:lnTo>
                    <a:lnTo>
                      <a:pt x="0" y="45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4"/>
              <p:cNvSpPr>
                <a:spLocks noEditPoints="1"/>
              </p:cNvSpPr>
              <p:nvPr/>
            </p:nvSpPr>
            <p:spPr bwMode="auto">
              <a:xfrm>
                <a:off x="1391" y="573"/>
                <a:ext cx="152" cy="250"/>
              </a:xfrm>
              <a:custGeom>
                <a:avLst/>
                <a:gdLst>
                  <a:gd name="T0" fmla="*/ 461 w 761"/>
                  <a:gd name="T1" fmla="*/ 1155 h 1247"/>
                  <a:gd name="T2" fmla="*/ 428 w 761"/>
                  <a:gd name="T3" fmla="*/ 910 h 1247"/>
                  <a:gd name="T4" fmla="*/ 634 w 761"/>
                  <a:gd name="T5" fmla="*/ 1176 h 1247"/>
                  <a:gd name="T6" fmla="*/ 660 w 761"/>
                  <a:gd name="T7" fmla="*/ 1170 h 1247"/>
                  <a:gd name="T8" fmla="*/ 619 w 761"/>
                  <a:gd name="T9" fmla="*/ 714 h 1247"/>
                  <a:gd name="T10" fmla="*/ 647 w 761"/>
                  <a:gd name="T11" fmla="*/ 711 h 1247"/>
                  <a:gd name="T12" fmla="*/ 523 w 761"/>
                  <a:gd name="T13" fmla="*/ 712 h 1247"/>
                  <a:gd name="T14" fmla="*/ 428 w 761"/>
                  <a:gd name="T15" fmla="*/ 760 h 1247"/>
                  <a:gd name="T16" fmla="*/ 736 w 761"/>
                  <a:gd name="T17" fmla="*/ 1055 h 1247"/>
                  <a:gd name="T18" fmla="*/ 673 w 761"/>
                  <a:gd name="T19" fmla="*/ 705 h 1247"/>
                  <a:gd name="T20" fmla="*/ 428 w 761"/>
                  <a:gd name="T21" fmla="*/ 673 h 1247"/>
                  <a:gd name="T22" fmla="*/ 484 w 761"/>
                  <a:gd name="T23" fmla="*/ 581 h 1247"/>
                  <a:gd name="T24" fmla="*/ 432 w 761"/>
                  <a:gd name="T25" fmla="*/ 641 h 1247"/>
                  <a:gd name="T26" fmla="*/ 535 w 761"/>
                  <a:gd name="T27" fmla="*/ 688 h 1247"/>
                  <a:gd name="T28" fmla="*/ 619 w 761"/>
                  <a:gd name="T29" fmla="*/ 690 h 1247"/>
                  <a:gd name="T30" fmla="*/ 733 w 761"/>
                  <a:gd name="T31" fmla="*/ 641 h 1247"/>
                  <a:gd name="T32" fmla="*/ 682 w 761"/>
                  <a:gd name="T33" fmla="*/ 581 h 1247"/>
                  <a:gd name="T34" fmla="*/ 142 w 761"/>
                  <a:gd name="T35" fmla="*/ 408 h 1247"/>
                  <a:gd name="T36" fmla="*/ 29 w 761"/>
                  <a:gd name="T37" fmla="*/ 456 h 1247"/>
                  <a:gd name="T38" fmla="*/ 80 w 761"/>
                  <a:gd name="T39" fmla="*/ 517 h 1247"/>
                  <a:gd name="T40" fmla="*/ 250 w 761"/>
                  <a:gd name="T41" fmla="*/ 526 h 1247"/>
                  <a:gd name="T42" fmla="*/ 334 w 761"/>
                  <a:gd name="T43" fmla="*/ 469 h 1247"/>
                  <a:gd name="T44" fmla="*/ 250 w 761"/>
                  <a:gd name="T45" fmla="*/ 414 h 1247"/>
                  <a:gd name="T46" fmla="*/ 179 w 761"/>
                  <a:gd name="T47" fmla="*/ 382 h 1247"/>
                  <a:gd name="T48" fmla="*/ 328 w 761"/>
                  <a:gd name="T49" fmla="*/ 420 h 1247"/>
                  <a:gd name="T50" fmla="*/ 403 w 761"/>
                  <a:gd name="T51" fmla="*/ 970 h 1247"/>
                  <a:gd name="T52" fmla="*/ 454 w 761"/>
                  <a:gd name="T53" fmla="*/ 568 h 1247"/>
                  <a:gd name="T54" fmla="*/ 464 w 761"/>
                  <a:gd name="T55" fmla="*/ 175 h 1247"/>
                  <a:gd name="T56" fmla="*/ 289 w 761"/>
                  <a:gd name="T57" fmla="*/ 198 h 1247"/>
                  <a:gd name="T58" fmla="*/ 146 w 761"/>
                  <a:gd name="T59" fmla="*/ 148 h 1247"/>
                  <a:gd name="T60" fmla="*/ 197 w 761"/>
                  <a:gd name="T61" fmla="*/ 49 h 1247"/>
                  <a:gd name="T62" fmla="*/ 150 w 761"/>
                  <a:gd name="T63" fmla="*/ 114 h 1247"/>
                  <a:gd name="T64" fmla="*/ 254 w 761"/>
                  <a:gd name="T65" fmla="*/ 169 h 1247"/>
                  <a:gd name="T66" fmla="*/ 432 w 761"/>
                  <a:gd name="T67" fmla="*/ 161 h 1247"/>
                  <a:gd name="T68" fmla="*/ 509 w 761"/>
                  <a:gd name="T69" fmla="*/ 100 h 1247"/>
                  <a:gd name="T70" fmla="*/ 432 w 761"/>
                  <a:gd name="T71" fmla="*/ 40 h 1247"/>
                  <a:gd name="T72" fmla="*/ 365 w 761"/>
                  <a:gd name="T73" fmla="*/ 2 h 1247"/>
                  <a:gd name="T74" fmla="*/ 505 w 761"/>
                  <a:gd name="T75" fmla="*/ 49 h 1247"/>
                  <a:gd name="T76" fmla="*/ 557 w 761"/>
                  <a:gd name="T77" fmla="*/ 541 h 1247"/>
                  <a:gd name="T78" fmla="*/ 709 w 761"/>
                  <a:gd name="T79" fmla="*/ 566 h 1247"/>
                  <a:gd name="T80" fmla="*/ 761 w 761"/>
                  <a:gd name="T81" fmla="*/ 1117 h 1247"/>
                  <a:gd name="T82" fmla="*/ 683 w 761"/>
                  <a:gd name="T83" fmla="*/ 1189 h 1247"/>
                  <a:gd name="T84" fmla="*/ 512 w 761"/>
                  <a:gd name="T85" fmla="*/ 1198 h 1247"/>
                  <a:gd name="T86" fmla="*/ 407 w 761"/>
                  <a:gd name="T87" fmla="*/ 1134 h 1247"/>
                  <a:gd name="T88" fmla="*/ 354 w 761"/>
                  <a:gd name="T89" fmla="*/ 1177 h 1247"/>
                  <a:gd name="T90" fmla="*/ 248 w 761"/>
                  <a:gd name="T91" fmla="*/ 1241 h 1247"/>
                  <a:gd name="T92" fmla="*/ 78 w 761"/>
                  <a:gd name="T93" fmla="*/ 1233 h 1247"/>
                  <a:gd name="T94" fmla="*/ 0 w 761"/>
                  <a:gd name="T95" fmla="*/ 1159 h 1247"/>
                  <a:gd name="T96" fmla="*/ 59 w 761"/>
                  <a:gd name="T97" fmla="*/ 404 h 1247"/>
                  <a:gd name="T98" fmla="*/ 134 w 761"/>
                  <a:gd name="T99" fmla="*/ 65 h 1247"/>
                  <a:gd name="T100" fmla="*/ 256 w 761"/>
                  <a:gd name="T101" fmla="*/ 7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1" h="1247">
                    <a:moveTo>
                      <a:pt x="428" y="1026"/>
                    </a:moveTo>
                    <a:lnTo>
                      <a:pt x="428" y="1117"/>
                    </a:lnTo>
                    <a:lnTo>
                      <a:pt x="432" y="1129"/>
                    </a:lnTo>
                    <a:lnTo>
                      <a:pt x="443" y="1143"/>
                    </a:lnTo>
                    <a:lnTo>
                      <a:pt x="461" y="1155"/>
                    </a:lnTo>
                    <a:lnTo>
                      <a:pt x="484" y="1164"/>
                    </a:lnTo>
                    <a:lnTo>
                      <a:pt x="512" y="1173"/>
                    </a:lnTo>
                    <a:lnTo>
                      <a:pt x="546" y="1179"/>
                    </a:lnTo>
                    <a:lnTo>
                      <a:pt x="428" y="1026"/>
                    </a:lnTo>
                    <a:close/>
                    <a:moveTo>
                      <a:pt x="428" y="910"/>
                    </a:moveTo>
                    <a:lnTo>
                      <a:pt x="428" y="985"/>
                    </a:lnTo>
                    <a:lnTo>
                      <a:pt x="578" y="1180"/>
                    </a:lnTo>
                    <a:lnTo>
                      <a:pt x="582" y="1180"/>
                    </a:lnTo>
                    <a:lnTo>
                      <a:pt x="610" y="1179"/>
                    </a:lnTo>
                    <a:lnTo>
                      <a:pt x="634" y="1176"/>
                    </a:lnTo>
                    <a:lnTo>
                      <a:pt x="428" y="910"/>
                    </a:lnTo>
                    <a:close/>
                    <a:moveTo>
                      <a:pt x="428" y="798"/>
                    </a:moveTo>
                    <a:lnTo>
                      <a:pt x="428" y="871"/>
                    </a:lnTo>
                    <a:lnTo>
                      <a:pt x="428" y="871"/>
                    </a:lnTo>
                    <a:lnTo>
                      <a:pt x="660" y="1170"/>
                    </a:lnTo>
                    <a:lnTo>
                      <a:pt x="689" y="1162"/>
                    </a:lnTo>
                    <a:lnTo>
                      <a:pt x="712" y="1150"/>
                    </a:lnTo>
                    <a:lnTo>
                      <a:pt x="428" y="798"/>
                    </a:lnTo>
                    <a:close/>
                    <a:moveTo>
                      <a:pt x="647" y="711"/>
                    </a:moveTo>
                    <a:lnTo>
                      <a:pt x="619" y="714"/>
                    </a:lnTo>
                    <a:lnTo>
                      <a:pt x="589" y="715"/>
                    </a:lnTo>
                    <a:lnTo>
                      <a:pt x="736" y="903"/>
                    </a:lnTo>
                    <a:lnTo>
                      <a:pt x="737" y="820"/>
                    </a:lnTo>
                    <a:lnTo>
                      <a:pt x="735" y="822"/>
                    </a:lnTo>
                    <a:lnTo>
                      <a:pt x="647" y="711"/>
                    </a:lnTo>
                    <a:close/>
                    <a:moveTo>
                      <a:pt x="462" y="694"/>
                    </a:moveTo>
                    <a:lnTo>
                      <a:pt x="736" y="1018"/>
                    </a:lnTo>
                    <a:lnTo>
                      <a:pt x="736" y="942"/>
                    </a:lnTo>
                    <a:lnTo>
                      <a:pt x="558" y="715"/>
                    </a:lnTo>
                    <a:lnTo>
                      <a:pt x="523" y="712"/>
                    </a:lnTo>
                    <a:lnTo>
                      <a:pt x="491" y="703"/>
                    </a:lnTo>
                    <a:lnTo>
                      <a:pt x="462" y="694"/>
                    </a:lnTo>
                    <a:close/>
                    <a:moveTo>
                      <a:pt x="428" y="691"/>
                    </a:moveTo>
                    <a:lnTo>
                      <a:pt x="428" y="761"/>
                    </a:lnTo>
                    <a:lnTo>
                      <a:pt x="428" y="760"/>
                    </a:lnTo>
                    <a:lnTo>
                      <a:pt x="730" y="1133"/>
                    </a:lnTo>
                    <a:lnTo>
                      <a:pt x="733" y="1128"/>
                    </a:lnTo>
                    <a:lnTo>
                      <a:pt x="735" y="1122"/>
                    </a:lnTo>
                    <a:lnTo>
                      <a:pt x="736" y="1117"/>
                    </a:lnTo>
                    <a:lnTo>
                      <a:pt x="736" y="1055"/>
                    </a:lnTo>
                    <a:lnTo>
                      <a:pt x="428" y="691"/>
                    </a:lnTo>
                    <a:close/>
                    <a:moveTo>
                      <a:pt x="737" y="673"/>
                    </a:moveTo>
                    <a:lnTo>
                      <a:pt x="719" y="685"/>
                    </a:lnTo>
                    <a:lnTo>
                      <a:pt x="699" y="696"/>
                    </a:lnTo>
                    <a:lnTo>
                      <a:pt x="673" y="705"/>
                    </a:lnTo>
                    <a:lnTo>
                      <a:pt x="737" y="785"/>
                    </a:lnTo>
                    <a:lnTo>
                      <a:pt x="737" y="673"/>
                    </a:lnTo>
                    <a:close/>
                    <a:moveTo>
                      <a:pt x="428" y="673"/>
                    </a:moveTo>
                    <a:lnTo>
                      <a:pt x="428" y="673"/>
                    </a:lnTo>
                    <a:lnTo>
                      <a:pt x="428" y="673"/>
                    </a:lnTo>
                    <a:lnTo>
                      <a:pt x="428" y="673"/>
                    </a:lnTo>
                    <a:close/>
                    <a:moveTo>
                      <a:pt x="582" y="565"/>
                    </a:moveTo>
                    <a:lnTo>
                      <a:pt x="545" y="568"/>
                    </a:lnTo>
                    <a:lnTo>
                      <a:pt x="512" y="572"/>
                    </a:lnTo>
                    <a:lnTo>
                      <a:pt x="484" y="581"/>
                    </a:lnTo>
                    <a:lnTo>
                      <a:pt x="460" y="590"/>
                    </a:lnTo>
                    <a:lnTo>
                      <a:pt x="443" y="602"/>
                    </a:lnTo>
                    <a:lnTo>
                      <a:pt x="432" y="616"/>
                    </a:lnTo>
                    <a:lnTo>
                      <a:pt x="428" y="629"/>
                    </a:lnTo>
                    <a:lnTo>
                      <a:pt x="432" y="641"/>
                    </a:lnTo>
                    <a:lnTo>
                      <a:pt x="442" y="653"/>
                    </a:lnTo>
                    <a:lnTo>
                      <a:pt x="457" y="664"/>
                    </a:lnTo>
                    <a:lnTo>
                      <a:pt x="479" y="675"/>
                    </a:lnTo>
                    <a:lnTo>
                      <a:pt x="505" y="683"/>
                    </a:lnTo>
                    <a:lnTo>
                      <a:pt x="535" y="688"/>
                    </a:lnTo>
                    <a:lnTo>
                      <a:pt x="569" y="691"/>
                    </a:lnTo>
                    <a:lnTo>
                      <a:pt x="570" y="690"/>
                    </a:lnTo>
                    <a:lnTo>
                      <a:pt x="570" y="691"/>
                    </a:lnTo>
                    <a:lnTo>
                      <a:pt x="582" y="691"/>
                    </a:lnTo>
                    <a:lnTo>
                      <a:pt x="619" y="690"/>
                    </a:lnTo>
                    <a:lnTo>
                      <a:pt x="653" y="684"/>
                    </a:lnTo>
                    <a:lnTo>
                      <a:pt x="682" y="676"/>
                    </a:lnTo>
                    <a:lnTo>
                      <a:pt x="705" y="666"/>
                    </a:lnTo>
                    <a:lnTo>
                      <a:pt x="723" y="654"/>
                    </a:lnTo>
                    <a:lnTo>
                      <a:pt x="733" y="641"/>
                    </a:lnTo>
                    <a:lnTo>
                      <a:pt x="737" y="629"/>
                    </a:lnTo>
                    <a:lnTo>
                      <a:pt x="733" y="616"/>
                    </a:lnTo>
                    <a:lnTo>
                      <a:pt x="723" y="602"/>
                    </a:lnTo>
                    <a:lnTo>
                      <a:pt x="705" y="590"/>
                    </a:lnTo>
                    <a:lnTo>
                      <a:pt x="682" y="581"/>
                    </a:lnTo>
                    <a:lnTo>
                      <a:pt x="653" y="572"/>
                    </a:lnTo>
                    <a:lnTo>
                      <a:pt x="619" y="568"/>
                    </a:lnTo>
                    <a:lnTo>
                      <a:pt x="582" y="565"/>
                    </a:lnTo>
                    <a:close/>
                    <a:moveTo>
                      <a:pt x="179" y="407"/>
                    </a:moveTo>
                    <a:lnTo>
                      <a:pt x="142" y="408"/>
                    </a:lnTo>
                    <a:lnTo>
                      <a:pt x="108" y="414"/>
                    </a:lnTo>
                    <a:lnTo>
                      <a:pt x="80" y="421"/>
                    </a:lnTo>
                    <a:lnTo>
                      <a:pt x="56" y="432"/>
                    </a:lnTo>
                    <a:lnTo>
                      <a:pt x="40" y="444"/>
                    </a:lnTo>
                    <a:lnTo>
                      <a:pt x="29" y="456"/>
                    </a:lnTo>
                    <a:lnTo>
                      <a:pt x="24" y="469"/>
                    </a:lnTo>
                    <a:lnTo>
                      <a:pt x="29" y="482"/>
                    </a:lnTo>
                    <a:lnTo>
                      <a:pt x="40" y="496"/>
                    </a:lnTo>
                    <a:lnTo>
                      <a:pt x="56" y="506"/>
                    </a:lnTo>
                    <a:lnTo>
                      <a:pt x="80" y="517"/>
                    </a:lnTo>
                    <a:lnTo>
                      <a:pt x="108" y="526"/>
                    </a:lnTo>
                    <a:lnTo>
                      <a:pt x="142" y="530"/>
                    </a:lnTo>
                    <a:lnTo>
                      <a:pt x="179" y="533"/>
                    </a:lnTo>
                    <a:lnTo>
                      <a:pt x="216" y="530"/>
                    </a:lnTo>
                    <a:lnTo>
                      <a:pt x="250" y="526"/>
                    </a:lnTo>
                    <a:lnTo>
                      <a:pt x="277" y="517"/>
                    </a:lnTo>
                    <a:lnTo>
                      <a:pt x="301" y="506"/>
                    </a:lnTo>
                    <a:lnTo>
                      <a:pt x="318" y="496"/>
                    </a:lnTo>
                    <a:lnTo>
                      <a:pt x="330" y="482"/>
                    </a:lnTo>
                    <a:lnTo>
                      <a:pt x="334" y="469"/>
                    </a:lnTo>
                    <a:lnTo>
                      <a:pt x="330" y="456"/>
                    </a:lnTo>
                    <a:lnTo>
                      <a:pt x="318" y="444"/>
                    </a:lnTo>
                    <a:lnTo>
                      <a:pt x="301" y="432"/>
                    </a:lnTo>
                    <a:lnTo>
                      <a:pt x="277" y="421"/>
                    </a:lnTo>
                    <a:lnTo>
                      <a:pt x="250" y="414"/>
                    </a:lnTo>
                    <a:lnTo>
                      <a:pt x="216" y="408"/>
                    </a:lnTo>
                    <a:lnTo>
                      <a:pt x="179" y="407"/>
                    </a:lnTo>
                    <a:close/>
                    <a:moveTo>
                      <a:pt x="146" y="148"/>
                    </a:moveTo>
                    <a:lnTo>
                      <a:pt x="146" y="383"/>
                    </a:lnTo>
                    <a:lnTo>
                      <a:pt x="179" y="382"/>
                    </a:lnTo>
                    <a:lnTo>
                      <a:pt x="215" y="384"/>
                    </a:lnTo>
                    <a:lnTo>
                      <a:pt x="248" y="389"/>
                    </a:lnTo>
                    <a:lnTo>
                      <a:pt x="280" y="397"/>
                    </a:lnTo>
                    <a:lnTo>
                      <a:pt x="306" y="407"/>
                    </a:lnTo>
                    <a:lnTo>
                      <a:pt x="328" y="420"/>
                    </a:lnTo>
                    <a:lnTo>
                      <a:pt x="343" y="436"/>
                    </a:lnTo>
                    <a:lnTo>
                      <a:pt x="354" y="451"/>
                    </a:lnTo>
                    <a:lnTo>
                      <a:pt x="358" y="469"/>
                    </a:lnTo>
                    <a:lnTo>
                      <a:pt x="358" y="977"/>
                    </a:lnTo>
                    <a:lnTo>
                      <a:pt x="403" y="970"/>
                    </a:lnTo>
                    <a:lnTo>
                      <a:pt x="403" y="629"/>
                    </a:lnTo>
                    <a:lnTo>
                      <a:pt x="407" y="611"/>
                    </a:lnTo>
                    <a:lnTo>
                      <a:pt x="418" y="594"/>
                    </a:lnTo>
                    <a:lnTo>
                      <a:pt x="433" y="580"/>
                    </a:lnTo>
                    <a:lnTo>
                      <a:pt x="454" y="568"/>
                    </a:lnTo>
                    <a:lnTo>
                      <a:pt x="479" y="557"/>
                    </a:lnTo>
                    <a:lnTo>
                      <a:pt x="509" y="548"/>
                    </a:lnTo>
                    <a:lnTo>
                      <a:pt x="509" y="148"/>
                    </a:lnTo>
                    <a:lnTo>
                      <a:pt x="488" y="163"/>
                    </a:lnTo>
                    <a:lnTo>
                      <a:pt x="464" y="175"/>
                    </a:lnTo>
                    <a:lnTo>
                      <a:pt x="436" y="186"/>
                    </a:lnTo>
                    <a:lnTo>
                      <a:pt x="402" y="193"/>
                    </a:lnTo>
                    <a:lnTo>
                      <a:pt x="366" y="198"/>
                    </a:lnTo>
                    <a:lnTo>
                      <a:pt x="328" y="200"/>
                    </a:lnTo>
                    <a:lnTo>
                      <a:pt x="289" y="198"/>
                    </a:lnTo>
                    <a:lnTo>
                      <a:pt x="253" y="193"/>
                    </a:lnTo>
                    <a:lnTo>
                      <a:pt x="220" y="186"/>
                    </a:lnTo>
                    <a:lnTo>
                      <a:pt x="191" y="175"/>
                    </a:lnTo>
                    <a:lnTo>
                      <a:pt x="166" y="163"/>
                    </a:lnTo>
                    <a:lnTo>
                      <a:pt x="146" y="148"/>
                    </a:lnTo>
                    <a:close/>
                    <a:moveTo>
                      <a:pt x="328" y="25"/>
                    </a:moveTo>
                    <a:lnTo>
                      <a:pt x="289" y="26"/>
                    </a:lnTo>
                    <a:lnTo>
                      <a:pt x="254" y="31"/>
                    </a:lnTo>
                    <a:lnTo>
                      <a:pt x="223" y="40"/>
                    </a:lnTo>
                    <a:lnTo>
                      <a:pt x="197" y="49"/>
                    </a:lnTo>
                    <a:lnTo>
                      <a:pt x="175" y="61"/>
                    </a:lnTo>
                    <a:lnTo>
                      <a:pt x="160" y="73"/>
                    </a:lnTo>
                    <a:lnTo>
                      <a:pt x="150" y="86"/>
                    </a:lnTo>
                    <a:lnTo>
                      <a:pt x="146" y="100"/>
                    </a:lnTo>
                    <a:lnTo>
                      <a:pt x="150" y="114"/>
                    </a:lnTo>
                    <a:lnTo>
                      <a:pt x="160" y="127"/>
                    </a:lnTo>
                    <a:lnTo>
                      <a:pt x="175" y="139"/>
                    </a:lnTo>
                    <a:lnTo>
                      <a:pt x="197" y="151"/>
                    </a:lnTo>
                    <a:lnTo>
                      <a:pt x="223" y="161"/>
                    </a:lnTo>
                    <a:lnTo>
                      <a:pt x="254" y="169"/>
                    </a:lnTo>
                    <a:lnTo>
                      <a:pt x="289" y="174"/>
                    </a:lnTo>
                    <a:lnTo>
                      <a:pt x="328" y="175"/>
                    </a:lnTo>
                    <a:lnTo>
                      <a:pt x="366" y="174"/>
                    </a:lnTo>
                    <a:lnTo>
                      <a:pt x="401" y="169"/>
                    </a:lnTo>
                    <a:lnTo>
                      <a:pt x="432" y="161"/>
                    </a:lnTo>
                    <a:lnTo>
                      <a:pt x="458" y="151"/>
                    </a:lnTo>
                    <a:lnTo>
                      <a:pt x="480" y="139"/>
                    </a:lnTo>
                    <a:lnTo>
                      <a:pt x="496" y="127"/>
                    </a:lnTo>
                    <a:lnTo>
                      <a:pt x="505" y="114"/>
                    </a:lnTo>
                    <a:lnTo>
                      <a:pt x="509" y="100"/>
                    </a:lnTo>
                    <a:lnTo>
                      <a:pt x="505" y="86"/>
                    </a:lnTo>
                    <a:lnTo>
                      <a:pt x="496" y="73"/>
                    </a:lnTo>
                    <a:lnTo>
                      <a:pt x="480" y="61"/>
                    </a:lnTo>
                    <a:lnTo>
                      <a:pt x="458" y="49"/>
                    </a:lnTo>
                    <a:lnTo>
                      <a:pt x="432" y="40"/>
                    </a:lnTo>
                    <a:lnTo>
                      <a:pt x="401" y="31"/>
                    </a:lnTo>
                    <a:lnTo>
                      <a:pt x="366" y="26"/>
                    </a:lnTo>
                    <a:lnTo>
                      <a:pt x="328" y="25"/>
                    </a:lnTo>
                    <a:close/>
                    <a:moveTo>
                      <a:pt x="328" y="0"/>
                    </a:moveTo>
                    <a:lnTo>
                      <a:pt x="365" y="2"/>
                    </a:lnTo>
                    <a:lnTo>
                      <a:pt x="400" y="7"/>
                    </a:lnTo>
                    <a:lnTo>
                      <a:pt x="432" y="14"/>
                    </a:lnTo>
                    <a:lnTo>
                      <a:pt x="461" y="24"/>
                    </a:lnTo>
                    <a:lnTo>
                      <a:pt x="486" y="36"/>
                    </a:lnTo>
                    <a:lnTo>
                      <a:pt x="505" y="49"/>
                    </a:lnTo>
                    <a:lnTo>
                      <a:pt x="521" y="65"/>
                    </a:lnTo>
                    <a:lnTo>
                      <a:pt x="530" y="82"/>
                    </a:lnTo>
                    <a:lnTo>
                      <a:pt x="533" y="101"/>
                    </a:lnTo>
                    <a:lnTo>
                      <a:pt x="533" y="544"/>
                    </a:lnTo>
                    <a:lnTo>
                      <a:pt x="557" y="541"/>
                    </a:lnTo>
                    <a:lnTo>
                      <a:pt x="582" y="541"/>
                    </a:lnTo>
                    <a:lnTo>
                      <a:pt x="619" y="542"/>
                    </a:lnTo>
                    <a:lnTo>
                      <a:pt x="653" y="547"/>
                    </a:lnTo>
                    <a:lnTo>
                      <a:pt x="683" y="556"/>
                    </a:lnTo>
                    <a:lnTo>
                      <a:pt x="709" y="566"/>
                    </a:lnTo>
                    <a:lnTo>
                      <a:pt x="731" y="580"/>
                    </a:lnTo>
                    <a:lnTo>
                      <a:pt x="748" y="594"/>
                    </a:lnTo>
                    <a:lnTo>
                      <a:pt x="757" y="611"/>
                    </a:lnTo>
                    <a:lnTo>
                      <a:pt x="761" y="629"/>
                    </a:lnTo>
                    <a:lnTo>
                      <a:pt x="761" y="1117"/>
                    </a:lnTo>
                    <a:lnTo>
                      <a:pt x="757" y="1134"/>
                    </a:lnTo>
                    <a:lnTo>
                      <a:pt x="748" y="1151"/>
                    </a:lnTo>
                    <a:lnTo>
                      <a:pt x="731" y="1167"/>
                    </a:lnTo>
                    <a:lnTo>
                      <a:pt x="709" y="1179"/>
                    </a:lnTo>
                    <a:lnTo>
                      <a:pt x="683" y="1189"/>
                    </a:lnTo>
                    <a:lnTo>
                      <a:pt x="653" y="1198"/>
                    </a:lnTo>
                    <a:lnTo>
                      <a:pt x="619" y="1203"/>
                    </a:lnTo>
                    <a:lnTo>
                      <a:pt x="582" y="1205"/>
                    </a:lnTo>
                    <a:lnTo>
                      <a:pt x="546" y="1203"/>
                    </a:lnTo>
                    <a:lnTo>
                      <a:pt x="512" y="1198"/>
                    </a:lnTo>
                    <a:lnTo>
                      <a:pt x="482" y="1189"/>
                    </a:lnTo>
                    <a:lnTo>
                      <a:pt x="456" y="1179"/>
                    </a:lnTo>
                    <a:lnTo>
                      <a:pt x="433" y="1167"/>
                    </a:lnTo>
                    <a:lnTo>
                      <a:pt x="418" y="1151"/>
                    </a:lnTo>
                    <a:lnTo>
                      <a:pt x="407" y="1134"/>
                    </a:lnTo>
                    <a:lnTo>
                      <a:pt x="403" y="1117"/>
                    </a:lnTo>
                    <a:lnTo>
                      <a:pt x="403" y="995"/>
                    </a:lnTo>
                    <a:lnTo>
                      <a:pt x="358" y="1001"/>
                    </a:lnTo>
                    <a:lnTo>
                      <a:pt x="358" y="1159"/>
                    </a:lnTo>
                    <a:lnTo>
                      <a:pt x="354" y="1177"/>
                    </a:lnTo>
                    <a:lnTo>
                      <a:pt x="343" y="1194"/>
                    </a:lnTo>
                    <a:lnTo>
                      <a:pt x="328" y="1209"/>
                    </a:lnTo>
                    <a:lnTo>
                      <a:pt x="306" y="1222"/>
                    </a:lnTo>
                    <a:lnTo>
                      <a:pt x="280" y="1233"/>
                    </a:lnTo>
                    <a:lnTo>
                      <a:pt x="248" y="1241"/>
                    </a:lnTo>
                    <a:lnTo>
                      <a:pt x="215" y="1246"/>
                    </a:lnTo>
                    <a:lnTo>
                      <a:pt x="179" y="1247"/>
                    </a:lnTo>
                    <a:lnTo>
                      <a:pt x="143" y="1246"/>
                    </a:lnTo>
                    <a:lnTo>
                      <a:pt x="108" y="1241"/>
                    </a:lnTo>
                    <a:lnTo>
                      <a:pt x="78" y="1233"/>
                    </a:lnTo>
                    <a:lnTo>
                      <a:pt x="52" y="1222"/>
                    </a:lnTo>
                    <a:lnTo>
                      <a:pt x="30" y="1209"/>
                    </a:lnTo>
                    <a:lnTo>
                      <a:pt x="13" y="1194"/>
                    </a:lnTo>
                    <a:lnTo>
                      <a:pt x="4" y="1177"/>
                    </a:lnTo>
                    <a:lnTo>
                      <a:pt x="0" y="1159"/>
                    </a:lnTo>
                    <a:lnTo>
                      <a:pt x="0" y="469"/>
                    </a:lnTo>
                    <a:lnTo>
                      <a:pt x="4" y="450"/>
                    </a:lnTo>
                    <a:lnTo>
                      <a:pt x="16" y="433"/>
                    </a:lnTo>
                    <a:lnTo>
                      <a:pt x="34" y="418"/>
                    </a:lnTo>
                    <a:lnTo>
                      <a:pt x="59" y="404"/>
                    </a:lnTo>
                    <a:lnTo>
                      <a:pt x="88" y="394"/>
                    </a:lnTo>
                    <a:lnTo>
                      <a:pt x="122" y="386"/>
                    </a:lnTo>
                    <a:lnTo>
                      <a:pt x="122" y="101"/>
                    </a:lnTo>
                    <a:lnTo>
                      <a:pt x="125" y="82"/>
                    </a:lnTo>
                    <a:lnTo>
                      <a:pt x="134" y="65"/>
                    </a:lnTo>
                    <a:lnTo>
                      <a:pt x="150" y="49"/>
                    </a:lnTo>
                    <a:lnTo>
                      <a:pt x="169" y="36"/>
                    </a:lnTo>
                    <a:lnTo>
                      <a:pt x="194" y="24"/>
                    </a:lnTo>
                    <a:lnTo>
                      <a:pt x="223" y="14"/>
                    </a:lnTo>
                    <a:lnTo>
                      <a:pt x="256" y="7"/>
                    </a:lnTo>
                    <a:lnTo>
                      <a:pt x="290" y="2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55"/>
              <p:cNvSpPr>
                <a:spLocks noChangeArrowheads="1"/>
              </p:cNvSpPr>
              <p:nvPr/>
            </p:nvSpPr>
            <p:spPr bwMode="auto">
              <a:xfrm>
                <a:off x="1561" y="576"/>
                <a:ext cx="101" cy="1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56"/>
              <p:cNvSpPr>
                <a:spLocks noChangeArrowheads="1"/>
              </p:cNvSpPr>
              <p:nvPr/>
            </p:nvSpPr>
            <p:spPr bwMode="auto">
              <a:xfrm>
                <a:off x="1592" y="593"/>
                <a:ext cx="70" cy="1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57"/>
              <p:cNvSpPr>
                <a:spLocks noChangeArrowheads="1"/>
              </p:cNvSpPr>
              <p:nvPr/>
            </p:nvSpPr>
            <p:spPr bwMode="auto">
              <a:xfrm>
                <a:off x="1570" y="610"/>
                <a:ext cx="92" cy="1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454401" y="482601"/>
            <a:ext cx="1308105" cy="2296897"/>
            <a:chOff x="6096000" y="971550"/>
            <a:chExt cx="1264444" cy="2159001"/>
          </a:xfrm>
        </p:grpSpPr>
        <p:sp>
          <p:nvSpPr>
            <p:cNvPr id="22" name="Freeform 63"/>
            <p:cNvSpPr>
              <a:spLocks/>
            </p:cNvSpPr>
            <p:nvPr/>
          </p:nvSpPr>
          <p:spPr bwMode="auto">
            <a:xfrm>
              <a:off x="6217444" y="2476501"/>
              <a:ext cx="1050925" cy="654050"/>
            </a:xfrm>
            <a:custGeom>
              <a:avLst/>
              <a:gdLst>
                <a:gd name="T0" fmla="*/ 1864 w 3310"/>
                <a:gd name="T1" fmla="*/ 45 h 2060"/>
                <a:gd name="T2" fmla="*/ 2050 w 3310"/>
                <a:gd name="T3" fmla="*/ 212 h 2060"/>
                <a:gd name="T4" fmla="*/ 2122 w 3310"/>
                <a:gd name="T5" fmla="*/ 459 h 2060"/>
                <a:gd name="T6" fmla="*/ 2052 w 3310"/>
                <a:gd name="T7" fmla="*/ 701 h 2060"/>
                <a:gd name="T8" fmla="*/ 1952 w 3310"/>
                <a:gd name="T9" fmla="*/ 836 h 2060"/>
                <a:gd name="T10" fmla="*/ 2017 w 3310"/>
                <a:gd name="T11" fmla="*/ 898 h 2060"/>
                <a:gd name="T12" fmla="*/ 2166 w 3310"/>
                <a:gd name="T13" fmla="*/ 973 h 2060"/>
                <a:gd name="T14" fmla="*/ 2285 w 3310"/>
                <a:gd name="T15" fmla="*/ 1113 h 2060"/>
                <a:gd name="T16" fmla="*/ 2351 w 3310"/>
                <a:gd name="T17" fmla="*/ 1334 h 2060"/>
                <a:gd name="T18" fmla="*/ 2373 w 3310"/>
                <a:gd name="T19" fmla="*/ 1453 h 2060"/>
                <a:gd name="T20" fmla="*/ 2447 w 3310"/>
                <a:gd name="T21" fmla="*/ 1425 h 2060"/>
                <a:gd name="T22" fmla="*/ 2531 w 3310"/>
                <a:gd name="T23" fmla="*/ 1343 h 2060"/>
                <a:gd name="T24" fmla="*/ 2503 w 3310"/>
                <a:gd name="T25" fmla="*/ 1216 h 2060"/>
                <a:gd name="T26" fmla="*/ 2496 w 3310"/>
                <a:gd name="T27" fmla="*/ 1017 h 2060"/>
                <a:gd name="T28" fmla="*/ 2617 w 3310"/>
                <a:gd name="T29" fmla="*/ 839 h 2060"/>
                <a:gd name="T30" fmla="*/ 2823 w 3310"/>
                <a:gd name="T31" fmla="*/ 769 h 2060"/>
                <a:gd name="T32" fmla="*/ 3030 w 3310"/>
                <a:gd name="T33" fmla="*/ 839 h 2060"/>
                <a:gd name="T34" fmla="*/ 3150 w 3310"/>
                <a:gd name="T35" fmla="*/ 1018 h 2060"/>
                <a:gd name="T36" fmla="*/ 3141 w 3310"/>
                <a:gd name="T37" fmla="*/ 1226 h 2060"/>
                <a:gd name="T38" fmla="*/ 3092 w 3310"/>
                <a:gd name="T39" fmla="*/ 1347 h 2060"/>
                <a:gd name="T40" fmla="*/ 3122 w 3310"/>
                <a:gd name="T41" fmla="*/ 1415 h 2060"/>
                <a:gd name="T42" fmla="*/ 3206 w 3310"/>
                <a:gd name="T43" fmla="*/ 1465 h 2060"/>
                <a:gd name="T44" fmla="*/ 3281 w 3310"/>
                <a:gd name="T45" fmla="*/ 1605 h 2060"/>
                <a:gd name="T46" fmla="*/ 3307 w 3310"/>
                <a:gd name="T47" fmla="*/ 1798 h 2060"/>
                <a:gd name="T48" fmla="*/ 3299 w 3310"/>
                <a:gd name="T49" fmla="*/ 1964 h 2060"/>
                <a:gd name="T50" fmla="*/ 3206 w 3310"/>
                <a:gd name="T51" fmla="*/ 2051 h 2060"/>
                <a:gd name="T52" fmla="*/ 2965 w 3310"/>
                <a:gd name="T53" fmla="*/ 2060 h 2060"/>
                <a:gd name="T54" fmla="*/ 2529 w 3310"/>
                <a:gd name="T55" fmla="*/ 2060 h 2060"/>
                <a:gd name="T56" fmla="*/ 1994 w 3310"/>
                <a:gd name="T57" fmla="*/ 2060 h 2060"/>
                <a:gd name="T58" fmla="*/ 1422 w 3310"/>
                <a:gd name="T59" fmla="*/ 2060 h 2060"/>
                <a:gd name="T60" fmla="*/ 875 w 3310"/>
                <a:gd name="T61" fmla="*/ 2060 h 2060"/>
                <a:gd name="T62" fmla="*/ 414 w 3310"/>
                <a:gd name="T63" fmla="*/ 2060 h 2060"/>
                <a:gd name="T64" fmla="*/ 119 w 3310"/>
                <a:gd name="T65" fmla="*/ 2057 h 2060"/>
                <a:gd name="T66" fmla="*/ 12 w 3310"/>
                <a:gd name="T67" fmla="*/ 1970 h 2060"/>
                <a:gd name="T68" fmla="*/ 11 w 3310"/>
                <a:gd name="T69" fmla="*/ 1524 h 2060"/>
                <a:gd name="T70" fmla="*/ 107 w 3310"/>
                <a:gd name="T71" fmla="*/ 1452 h 2060"/>
                <a:gd name="T72" fmla="*/ 241 w 3310"/>
                <a:gd name="T73" fmla="*/ 1402 h 2060"/>
                <a:gd name="T74" fmla="*/ 288 w 3310"/>
                <a:gd name="T75" fmla="*/ 1331 h 2060"/>
                <a:gd name="T76" fmla="*/ 234 w 3310"/>
                <a:gd name="T77" fmla="*/ 1190 h 2060"/>
                <a:gd name="T78" fmla="*/ 251 w 3310"/>
                <a:gd name="T79" fmla="*/ 974 h 2060"/>
                <a:gd name="T80" fmla="*/ 391 w 3310"/>
                <a:gd name="T81" fmla="*/ 814 h 2060"/>
                <a:gd name="T82" fmla="*/ 608 w 3310"/>
                <a:gd name="T83" fmla="*/ 772 h 2060"/>
                <a:gd name="T84" fmla="*/ 802 w 3310"/>
                <a:gd name="T85" fmla="*/ 867 h 2060"/>
                <a:gd name="T86" fmla="*/ 897 w 3310"/>
                <a:gd name="T87" fmla="*/ 1061 h 2060"/>
                <a:gd name="T88" fmla="*/ 862 w 3310"/>
                <a:gd name="T89" fmla="*/ 1264 h 2060"/>
                <a:gd name="T90" fmla="*/ 812 w 3310"/>
                <a:gd name="T91" fmla="*/ 1385 h 2060"/>
                <a:gd name="T92" fmla="*/ 904 w 3310"/>
                <a:gd name="T93" fmla="*/ 1463 h 2060"/>
                <a:gd name="T94" fmla="*/ 1015 w 3310"/>
                <a:gd name="T95" fmla="*/ 1549 h 2060"/>
                <a:gd name="T96" fmla="*/ 1038 w 3310"/>
                <a:gd name="T97" fmla="*/ 1552 h 2060"/>
                <a:gd name="T98" fmla="*/ 1025 w 3310"/>
                <a:gd name="T99" fmla="*/ 1441 h 2060"/>
                <a:gd name="T100" fmla="*/ 1032 w 3310"/>
                <a:gd name="T101" fmla="*/ 1272 h 2060"/>
                <a:gd name="T102" fmla="*/ 1093 w 3310"/>
                <a:gd name="T103" fmla="*/ 1100 h 2060"/>
                <a:gd name="T104" fmla="*/ 1235 w 3310"/>
                <a:gd name="T105" fmla="*/ 956 h 2060"/>
                <a:gd name="T106" fmla="*/ 1378 w 3310"/>
                <a:gd name="T107" fmla="*/ 876 h 2060"/>
                <a:gd name="T108" fmla="*/ 1343 w 3310"/>
                <a:gd name="T109" fmla="*/ 789 h 2060"/>
                <a:gd name="T110" fmla="*/ 1224 w 3310"/>
                <a:gd name="T111" fmla="*/ 599 h 2060"/>
                <a:gd name="T112" fmla="*/ 1214 w 3310"/>
                <a:gd name="T113" fmla="*/ 354 h 2060"/>
                <a:gd name="T114" fmla="*/ 1337 w 3310"/>
                <a:gd name="T115" fmla="*/ 134 h 2060"/>
                <a:gd name="T116" fmla="*/ 1556 w 3310"/>
                <a:gd name="T117" fmla="*/ 12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10" h="2060">
                  <a:moveTo>
                    <a:pt x="1662" y="0"/>
                  </a:moveTo>
                  <a:lnTo>
                    <a:pt x="1715" y="3"/>
                  </a:lnTo>
                  <a:lnTo>
                    <a:pt x="1767" y="12"/>
                  </a:lnTo>
                  <a:lnTo>
                    <a:pt x="1817" y="26"/>
                  </a:lnTo>
                  <a:lnTo>
                    <a:pt x="1864" y="45"/>
                  </a:lnTo>
                  <a:lnTo>
                    <a:pt x="1909" y="71"/>
                  </a:lnTo>
                  <a:lnTo>
                    <a:pt x="1949" y="100"/>
                  </a:lnTo>
                  <a:lnTo>
                    <a:pt x="1987" y="134"/>
                  </a:lnTo>
                  <a:lnTo>
                    <a:pt x="2021" y="172"/>
                  </a:lnTo>
                  <a:lnTo>
                    <a:pt x="2050" y="212"/>
                  </a:lnTo>
                  <a:lnTo>
                    <a:pt x="2075" y="256"/>
                  </a:lnTo>
                  <a:lnTo>
                    <a:pt x="2095" y="304"/>
                  </a:lnTo>
                  <a:lnTo>
                    <a:pt x="2109" y="354"/>
                  </a:lnTo>
                  <a:lnTo>
                    <a:pt x="2118" y="405"/>
                  </a:lnTo>
                  <a:lnTo>
                    <a:pt x="2122" y="459"/>
                  </a:lnTo>
                  <a:lnTo>
                    <a:pt x="2118" y="512"/>
                  </a:lnTo>
                  <a:lnTo>
                    <a:pt x="2110" y="563"/>
                  </a:lnTo>
                  <a:lnTo>
                    <a:pt x="2096" y="612"/>
                  </a:lnTo>
                  <a:lnTo>
                    <a:pt x="2076" y="658"/>
                  </a:lnTo>
                  <a:lnTo>
                    <a:pt x="2052" y="701"/>
                  </a:lnTo>
                  <a:lnTo>
                    <a:pt x="2023" y="742"/>
                  </a:lnTo>
                  <a:lnTo>
                    <a:pt x="1990" y="779"/>
                  </a:lnTo>
                  <a:lnTo>
                    <a:pt x="1972" y="800"/>
                  </a:lnTo>
                  <a:lnTo>
                    <a:pt x="1959" y="819"/>
                  </a:lnTo>
                  <a:lnTo>
                    <a:pt x="1952" y="836"/>
                  </a:lnTo>
                  <a:lnTo>
                    <a:pt x="1952" y="851"/>
                  </a:lnTo>
                  <a:lnTo>
                    <a:pt x="1959" y="864"/>
                  </a:lnTo>
                  <a:lnTo>
                    <a:pt x="1971" y="877"/>
                  </a:lnTo>
                  <a:lnTo>
                    <a:pt x="1990" y="888"/>
                  </a:lnTo>
                  <a:lnTo>
                    <a:pt x="2017" y="898"/>
                  </a:lnTo>
                  <a:lnTo>
                    <a:pt x="2048" y="908"/>
                  </a:lnTo>
                  <a:lnTo>
                    <a:pt x="2079" y="921"/>
                  </a:lnTo>
                  <a:lnTo>
                    <a:pt x="2109" y="937"/>
                  </a:lnTo>
                  <a:lnTo>
                    <a:pt x="2139" y="954"/>
                  </a:lnTo>
                  <a:lnTo>
                    <a:pt x="2166" y="973"/>
                  </a:lnTo>
                  <a:lnTo>
                    <a:pt x="2194" y="996"/>
                  </a:lnTo>
                  <a:lnTo>
                    <a:pt x="2219" y="1020"/>
                  </a:lnTo>
                  <a:lnTo>
                    <a:pt x="2243" y="1048"/>
                  </a:lnTo>
                  <a:lnTo>
                    <a:pt x="2265" y="1079"/>
                  </a:lnTo>
                  <a:lnTo>
                    <a:pt x="2285" y="1113"/>
                  </a:lnTo>
                  <a:lnTo>
                    <a:pt x="2304" y="1150"/>
                  </a:lnTo>
                  <a:lnTo>
                    <a:pt x="2319" y="1190"/>
                  </a:lnTo>
                  <a:lnTo>
                    <a:pt x="2332" y="1234"/>
                  </a:lnTo>
                  <a:lnTo>
                    <a:pt x="2344" y="1282"/>
                  </a:lnTo>
                  <a:lnTo>
                    <a:pt x="2351" y="1334"/>
                  </a:lnTo>
                  <a:lnTo>
                    <a:pt x="2356" y="1390"/>
                  </a:lnTo>
                  <a:lnTo>
                    <a:pt x="2358" y="1414"/>
                  </a:lnTo>
                  <a:lnTo>
                    <a:pt x="2362" y="1433"/>
                  </a:lnTo>
                  <a:lnTo>
                    <a:pt x="2366" y="1446"/>
                  </a:lnTo>
                  <a:lnTo>
                    <a:pt x="2373" y="1453"/>
                  </a:lnTo>
                  <a:lnTo>
                    <a:pt x="2382" y="1456"/>
                  </a:lnTo>
                  <a:lnTo>
                    <a:pt x="2394" y="1454"/>
                  </a:lnTo>
                  <a:lnTo>
                    <a:pt x="2409" y="1448"/>
                  </a:lnTo>
                  <a:lnTo>
                    <a:pt x="2426" y="1439"/>
                  </a:lnTo>
                  <a:lnTo>
                    <a:pt x="2447" y="1425"/>
                  </a:lnTo>
                  <a:lnTo>
                    <a:pt x="2466" y="1413"/>
                  </a:lnTo>
                  <a:lnTo>
                    <a:pt x="2489" y="1398"/>
                  </a:lnTo>
                  <a:lnTo>
                    <a:pt x="2509" y="1381"/>
                  </a:lnTo>
                  <a:lnTo>
                    <a:pt x="2522" y="1363"/>
                  </a:lnTo>
                  <a:lnTo>
                    <a:pt x="2531" y="1343"/>
                  </a:lnTo>
                  <a:lnTo>
                    <a:pt x="2534" y="1322"/>
                  </a:lnTo>
                  <a:lnTo>
                    <a:pt x="2533" y="1299"/>
                  </a:lnTo>
                  <a:lnTo>
                    <a:pt x="2528" y="1275"/>
                  </a:lnTo>
                  <a:lnTo>
                    <a:pt x="2517" y="1248"/>
                  </a:lnTo>
                  <a:lnTo>
                    <a:pt x="2503" y="1216"/>
                  </a:lnTo>
                  <a:lnTo>
                    <a:pt x="2493" y="1181"/>
                  </a:lnTo>
                  <a:lnTo>
                    <a:pt x="2487" y="1145"/>
                  </a:lnTo>
                  <a:lnTo>
                    <a:pt x="2485" y="1107"/>
                  </a:lnTo>
                  <a:lnTo>
                    <a:pt x="2488" y="1061"/>
                  </a:lnTo>
                  <a:lnTo>
                    <a:pt x="2496" y="1017"/>
                  </a:lnTo>
                  <a:lnTo>
                    <a:pt x="2512" y="975"/>
                  </a:lnTo>
                  <a:lnTo>
                    <a:pt x="2531" y="936"/>
                  </a:lnTo>
                  <a:lnTo>
                    <a:pt x="2555" y="900"/>
                  </a:lnTo>
                  <a:lnTo>
                    <a:pt x="2584" y="867"/>
                  </a:lnTo>
                  <a:lnTo>
                    <a:pt x="2617" y="839"/>
                  </a:lnTo>
                  <a:lnTo>
                    <a:pt x="2652" y="814"/>
                  </a:lnTo>
                  <a:lnTo>
                    <a:pt x="2692" y="795"/>
                  </a:lnTo>
                  <a:lnTo>
                    <a:pt x="2734" y="781"/>
                  </a:lnTo>
                  <a:lnTo>
                    <a:pt x="2777" y="772"/>
                  </a:lnTo>
                  <a:lnTo>
                    <a:pt x="2823" y="769"/>
                  </a:lnTo>
                  <a:lnTo>
                    <a:pt x="2869" y="772"/>
                  </a:lnTo>
                  <a:lnTo>
                    <a:pt x="2914" y="781"/>
                  </a:lnTo>
                  <a:lnTo>
                    <a:pt x="2956" y="795"/>
                  </a:lnTo>
                  <a:lnTo>
                    <a:pt x="2994" y="814"/>
                  </a:lnTo>
                  <a:lnTo>
                    <a:pt x="3030" y="839"/>
                  </a:lnTo>
                  <a:lnTo>
                    <a:pt x="3063" y="868"/>
                  </a:lnTo>
                  <a:lnTo>
                    <a:pt x="3092" y="901"/>
                  </a:lnTo>
                  <a:lnTo>
                    <a:pt x="3116" y="937"/>
                  </a:lnTo>
                  <a:lnTo>
                    <a:pt x="3136" y="976"/>
                  </a:lnTo>
                  <a:lnTo>
                    <a:pt x="3150" y="1018"/>
                  </a:lnTo>
                  <a:lnTo>
                    <a:pt x="3159" y="1062"/>
                  </a:lnTo>
                  <a:lnTo>
                    <a:pt x="3162" y="1108"/>
                  </a:lnTo>
                  <a:lnTo>
                    <a:pt x="3159" y="1149"/>
                  </a:lnTo>
                  <a:lnTo>
                    <a:pt x="3152" y="1188"/>
                  </a:lnTo>
                  <a:lnTo>
                    <a:pt x="3141" y="1226"/>
                  </a:lnTo>
                  <a:lnTo>
                    <a:pt x="3125" y="1262"/>
                  </a:lnTo>
                  <a:lnTo>
                    <a:pt x="3114" y="1285"/>
                  </a:lnTo>
                  <a:lnTo>
                    <a:pt x="3103" y="1308"/>
                  </a:lnTo>
                  <a:lnTo>
                    <a:pt x="3096" y="1328"/>
                  </a:lnTo>
                  <a:lnTo>
                    <a:pt x="3092" y="1347"/>
                  </a:lnTo>
                  <a:lnTo>
                    <a:pt x="3090" y="1365"/>
                  </a:lnTo>
                  <a:lnTo>
                    <a:pt x="3092" y="1381"/>
                  </a:lnTo>
                  <a:lnTo>
                    <a:pt x="3098" y="1394"/>
                  </a:lnTo>
                  <a:lnTo>
                    <a:pt x="3107" y="1405"/>
                  </a:lnTo>
                  <a:lnTo>
                    <a:pt x="3122" y="1415"/>
                  </a:lnTo>
                  <a:lnTo>
                    <a:pt x="3142" y="1426"/>
                  </a:lnTo>
                  <a:lnTo>
                    <a:pt x="3162" y="1437"/>
                  </a:lnTo>
                  <a:lnTo>
                    <a:pt x="3181" y="1447"/>
                  </a:lnTo>
                  <a:lnTo>
                    <a:pt x="3195" y="1457"/>
                  </a:lnTo>
                  <a:lnTo>
                    <a:pt x="3206" y="1465"/>
                  </a:lnTo>
                  <a:lnTo>
                    <a:pt x="3226" y="1485"/>
                  </a:lnTo>
                  <a:lnTo>
                    <a:pt x="3243" y="1509"/>
                  </a:lnTo>
                  <a:lnTo>
                    <a:pt x="3257" y="1538"/>
                  </a:lnTo>
                  <a:lnTo>
                    <a:pt x="3270" y="1570"/>
                  </a:lnTo>
                  <a:lnTo>
                    <a:pt x="3281" y="1605"/>
                  </a:lnTo>
                  <a:lnTo>
                    <a:pt x="3289" y="1642"/>
                  </a:lnTo>
                  <a:lnTo>
                    <a:pt x="3296" y="1679"/>
                  </a:lnTo>
                  <a:lnTo>
                    <a:pt x="3301" y="1719"/>
                  </a:lnTo>
                  <a:lnTo>
                    <a:pt x="3305" y="1759"/>
                  </a:lnTo>
                  <a:lnTo>
                    <a:pt x="3307" y="1798"/>
                  </a:lnTo>
                  <a:lnTo>
                    <a:pt x="3309" y="1838"/>
                  </a:lnTo>
                  <a:lnTo>
                    <a:pt x="3310" y="1876"/>
                  </a:lnTo>
                  <a:lnTo>
                    <a:pt x="3309" y="1912"/>
                  </a:lnTo>
                  <a:lnTo>
                    <a:pt x="3307" y="1938"/>
                  </a:lnTo>
                  <a:lnTo>
                    <a:pt x="3299" y="1964"/>
                  </a:lnTo>
                  <a:lnTo>
                    <a:pt x="3287" y="1987"/>
                  </a:lnTo>
                  <a:lnTo>
                    <a:pt x="3271" y="2007"/>
                  </a:lnTo>
                  <a:lnTo>
                    <a:pt x="3252" y="2026"/>
                  </a:lnTo>
                  <a:lnTo>
                    <a:pt x="3231" y="2040"/>
                  </a:lnTo>
                  <a:lnTo>
                    <a:pt x="3206" y="2051"/>
                  </a:lnTo>
                  <a:lnTo>
                    <a:pt x="3180" y="2058"/>
                  </a:lnTo>
                  <a:lnTo>
                    <a:pt x="3153" y="2060"/>
                  </a:lnTo>
                  <a:lnTo>
                    <a:pt x="3097" y="2060"/>
                  </a:lnTo>
                  <a:lnTo>
                    <a:pt x="3035" y="2060"/>
                  </a:lnTo>
                  <a:lnTo>
                    <a:pt x="2965" y="2060"/>
                  </a:lnTo>
                  <a:lnTo>
                    <a:pt x="2888" y="2060"/>
                  </a:lnTo>
                  <a:lnTo>
                    <a:pt x="2807" y="2060"/>
                  </a:lnTo>
                  <a:lnTo>
                    <a:pt x="2719" y="2060"/>
                  </a:lnTo>
                  <a:lnTo>
                    <a:pt x="2627" y="2060"/>
                  </a:lnTo>
                  <a:lnTo>
                    <a:pt x="2529" y="2060"/>
                  </a:lnTo>
                  <a:lnTo>
                    <a:pt x="2428" y="2060"/>
                  </a:lnTo>
                  <a:lnTo>
                    <a:pt x="2324" y="2060"/>
                  </a:lnTo>
                  <a:lnTo>
                    <a:pt x="2216" y="2060"/>
                  </a:lnTo>
                  <a:lnTo>
                    <a:pt x="2106" y="2060"/>
                  </a:lnTo>
                  <a:lnTo>
                    <a:pt x="1994" y="2060"/>
                  </a:lnTo>
                  <a:lnTo>
                    <a:pt x="1881" y="2060"/>
                  </a:lnTo>
                  <a:lnTo>
                    <a:pt x="1766" y="2060"/>
                  </a:lnTo>
                  <a:lnTo>
                    <a:pt x="1651" y="2060"/>
                  </a:lnTo>
                  <a:lnTo>
                    <a:pt x="1536" y="2060"/>
                  </a:lnTo>
                  <a:lnTo>
                    <a:pt x="1422" y="2060"/>
                  </a:lnTo>
                  <a:lnTo>
                    <a:pt x="1309" y="2060"/>
                  </a:lnTo>
                  <a:lnTo>
                    <a:pt x="1197" y="2060"/>
                  </a:lnTo>
                  <a:lnTo>
                    <a:pt x="1087" y="2060"/>
                  </a:lnTo>
                  <a:lnTo>
                    <a:pt x="979" y="2060"/>
                  </a:lnTo>
                  <a:lnTo>
                    <a:pt x="875" y="2060"/>
                  </a:lnTo>
                  <a:lnTo>
                    <a:pt x="773" y="2060"/>
                  </a:lnTo>
                  <a:lnTo>
                    <a:pt x="676" y="2060"/>
                  </a:lnTo>
                  <a:lnTo>
                    <a:pt x="584" y="2060"/>
                  </a:lnTo>
                  <a:lnTo>
                    <a:pt x="496" y="2060"/>
                  </a:lnTo>
                  <a:lnTo>
                    <a:pt x="414" y="2060"/>
                  </a:lnTo>
                  <a:lnTo>
                    <a:pt x="337" y="2060"/>
                  </a:lnTo>
                  <a:lnTo>
                    <a:pt x="268" y="2060"/>
                  </a:lnTo>
                  <a:lnTo>
                    <a:pt x="205" y="2060"/>
                  </a:lnTo>
                  <a:lnTo>
                    <a:pt x="150" y="2060"/>
                  </a:lnTo>
                  <a:lnTo>
                    <a:pt x="119" y="2057"/>
                  </a:lnTo>
                  <a:lnTo>
                    <a:pt x="92" y="2049"/>
                  </a:lnTo>
                  <a:lnTo>
                    <a:pt x="66" y="2035"/>
                  </a:lnTo>
                  <a:lnTo>
                    <a:pt x="44" y="2016"/>
                  </a:lnTo>
                  <a:lnTo>
                    <a:pt x="25" y="1995"/>
                  </a:lnTo>
                  <a:lnTo>
                    <a:pt x="12" y="1970"/>
                  </a:lnTo>
                  <a:lnTo>
                    <a:pt x="3" y="1941"/>
                  </a:lnTo>
                  <a:lnTo>
                    <a:pt x="0" y="1912"/>
                  </a:lnTo>
                  <a:lnTo>
                    <a:pt x="0" y="1561"/>
                  </a:lnTo>
                  <a:lnTo>
                    <a:pt x="3" y="1543"/>
                  </a:lnTo>
                  <a:lnTo>
                    <a:pt x="11" y="1524"/>
                  </a:lnTo>
                  <a:lnTo>
                    <a:pt x="23" y="1508"/>
                  </a:lnTo>
                  <a:lnTo>
                    <a:pt x="40" y="1493"/>
                  </a:lnTo>
                  <a:lnTo>
                    <a:pt x="60" y="1478"/>
                  </a:lnTo>
                  <a:lnTo>
                    <a:pt x="82" y="1464"/>
                  </a:lnTo>
                  <a:lnTo>
                    <a:pt x="107" y="1452"/>
                  </a:lnTo>
                  <a:lnTo>
                    <a:pt x="134" y="1440"/>
                  </a:lnTo>
                  <a:lnTo>
                    <a:pt x="162" y="1430"/>
                  </a:lnTo>
                  <a:lnTo>
                    <a:pt x="189" y="1420"/>
                  </a:lnTo>
                  <a:lnTo>
                    <a:pt x="217" y="1411"/>
                  </a:lnTo>
                  <a:lnTo>
                    <a:pt x="241" y="1402"/>
                  </a:lnTo>
                  <a:lnTo>
                    <a:pt x="260" y="1392"/>
                  </a:lnTo>
                  <a:lnTo>
                    <a:pt x="274" y="1379"/>
                  </a:lnTo>
                  <a:lnTo>
                    <a:pt x="283" y="1365"/>
                  </a:lnTo>
                  <a:lnTo>
                    <a:pt x="288" y="1348"/>
                  </a:lnTo>
                  <a:lnTo>
                    <a:pt x="288" y="1331"/>
                  </a:lnTo>
                  <a:lnTo>
                    <a:pt x="284" y="1311"/>
                  </a:lnTo>
                  <a:lnTo>
                    <a:pt x="277" y="1289"/>
                  </a:lnTo>
                  <a:lnTo>
                    <a:pt x="265" y="1266"/>
                  </a:lnTo>
                  <a:lnTo>
                    <a:pt x="247" y="1229"/>
                  </a:lnTo>
                  <a:lnTo>
                    <a:pt x="234" y="1190"/>
                  </a:lnTo>
                  <a:lnTo>
                    <a:pt x="226" y="1150"/>
                  </a:lnTo>
                  <a:lnTo>
                    <a:pt x="224" y="1107"/>
                  </a:lnTo>
                  <a:lnTo>
                    <a:pt x="227" y="1061"/>
                  </a:lnTo>
                  <a:lnTo>
                    <a:pt x="235" y="1017"/>
                  </a:lnTo>
                  <a:lnTo>
                    <a:pt x="251" y="974"/>
                  </a:lnTo>
                  <a:lnTo>
                    <a:pt x="270" y="936"/>
                  </a:lnTo>
                  <a:lnTo>
                    <a:pt x="294" y="900"/>
                  </a:lnTo>
                  <a:lnTo>
                    <a:pt x="323" y="867"/>
                  </a:lnTo>
                  <a:lnTo>
                    <a:pt x="355" y="839"/>
                  </a:lnTo>
                  <a:lnTo>
                    <a:pt x="391" y="814"/>
                  </a:lnTo>
                  <a:lnTo>
                    <a:pt x="431" y="795"/>
                  </a:lnTo>
                  <a:lnTo>
                    <a:pt x="473" y="780"/>
                  </a:lnTo>
                  <a:lnTo>
                    <a:pt x="516" y="772"/>
                  </a:lnTo>
                  <a:lnTo>
                    <a:pt x="562" y="768"/>
                  </a:lnTo>
                  <a:lnTo>
                    <a:pt x="608" y="772"/>
                  </a:lnTo>
                  <a:lnTo>
                    <a:pt x="652" y="780"/>
                  </a:lnTo>
                  <a:lnTo>
                    <a:pt x="694" y="795"/>
                  </a:lnTo>
                  <a:lnTo>
                    <a:pt x="733" y="814"/>
                  </a:lnTo>
                  <a:lnTo>
                    <a:pt x="769" y="839"/>
                  </a:lnTo>
                  <a:lnTo>
                    <a:pt x="802" y="867"/>
                  </a:lnTo>
                  <a:lnTo>
                    <a:pt x="830" y="900"/>
                  </a:lnTo>
                  <a:lnTo>
                    <a:pt x="855" y="936"/>
                  </a:lnTo>
                  <a:lnTo>
                    <a:pt x="874" y="974"/>
                  </a:lnTo>
                  <a:lnTo>
                    <a:pt x="889" y="1017"/>
                  </a:lnTo>
                  <a:lnTo>
                    <a:pt x="897" y="1061"/>
                  </a:lnTo>
                  <a:lnTo>
                    <a:pt x="900" y="1107"/>
                  </a:lnTo>
                  <a:lnTo>
                    <a:pt x="898" y="1149"/>
                  </a:lnTo>
                  <a:lnTo>
                    <a:pt x="890" y="1189"/>
                  </a:lnTo>
                  <a:lnTo>
                    <a:pt x="878" y="1228"/>
                  </a:lnTo>
                  <a:lnTo>
                    <a:pt x="862" y="1264"/>
                  </a:lnTo>
                  <a:lnTo>
                    <a:pt x="841" y="1297"/>
                  </a:lnTo>
                  <a:lnTo>
                    <a:pt x="826" y="1322"/>
                  </a:lnTo>
                  <a:lnTo>
                    <a:pt x="816" y="1345"/>
                  </a:lnTo>
                  <a:lnTo>
                    <a:pt x="811" y="1366"/>
                  </a:lnTo>
                  <a:lnTo>
                    <a:pt x="812" y="1385"/>
                  </a:lnTo>
                  <a:lnTo>
                    <a:pt x="818" y="1402"/>
                  </a:lnTo>
                  <a:lnTo>
                    <a:pt x="830" y="1419"/>
                  </a:lnTo>
                  <a:lnTo>
                    <a:pt x="848" y="1434"/>
                  </a:lnTo>
                  <a:lnTo>
                    <a:pt x="873" y="1448"/>
                  </a:lnTo>
                  <a:lnTo>
                    <a:pt x="904" y="1463"/>
                  </a:lnTo>
                  <a:lnTo>
                    <a:pt x="933" y="1481"/>
                  </a:lnTo>
                  <a:lnTo>
                    <a:pt x="961" y="1500"/>
                  </a:lnTo>
                  <a:lnTo>
                    <a:pt x="987" y="1521"/>
                  </a:lnTo>
                  <a:lnTo>
                    <a:pt x="1003" y="1537"/>
                  </a:lnTo>
                  <a:lnTo>
                    <a:pt x="1015" y="1549"/>
                  </a:lnTo>
                  <a:lnTo>
                    <a:pt x="1025" y="1557"/>
                  </a:lnTo>
                  <a:lnTo>
                    <a:pt x="1032" y="1562"/>
                  </a:lnTo>
                  <a:lnTo>
                    <a:pt x="1036" y="1563"/>
                  </a:lnTo>
                  <a:lnTo>
                    <a:pt x="1038" y="1559"/>
                  </a:lnTo>
                  <a:lnTo>
                    <a:pt x="1038" y="1552"/>
                  </a:lnTo>
                  <a:lnTo>
                    <a:pt x="1037" y="1540"/>
                  </a:lnTo>
                  <a:lnTo>
                    <a:pt x="1035" y="1522"/>
                  </a:lnTo>
                  <a:lnTo>
                    <a:pt x="1032" y="1501"/>
                  </a:lnTo>
                  <a:lnTo>
                    <a:pt x="1028" y="1472"/>
                  </a:lnTo>
                  <a:lnTo>
                    <a:pt x="1025" y="1441"/>
                  </a:lnTo>
                  <a:lnTo>
                    <a:pt x="1024" y="1408"/>
                  </a:lnTo>
                  <a:lnTo>
                    <a:pt x="1024" y="1375"/>
                  </a:lnTo>
                  <a:lnTo>
                    <a:pt x="1025" y="1341"/>
                  </a:lnTo>
                  <a:lnTo>
                    <a:pt x="1028" y="1306"/>
                  </a:lnTo>
                  <a:lnTo>
                    <a:pt x="1032" y="1272"/>
                  </a:lnTo>
                  <a:lnTo>
                    <a:pt x="1039" y="1236"/>
                  </a:lnTo>
                  <a:lnTo>
                    <a:pt x="1048" y="1202"/>
                  </a:lnTo>
                  <a:lnTo>
                    <a:pt x="1060" y="1167"/>
                  </a:lnTo>
                  <a:lnTo>
                    <a:pt x="1076" y="1132"/>
                  </a:lnTo>
                  <a:lnTo>
                    <a:pt x="1093" y="1100"/>
                  </a:lnTo>
                  <a:lnTo>
                    <a:pt x="1114" y="1067"/>
                  </a:lnTo>
                  <a:lnTo>
                    <a:pt x="1139" y="1037"/>
                  </a:lnTo>
                  <a:lnTo>
                    <a:pt x="1167" y="1008"/>
                  </a:lnTo>
                  <a:lnTo>
                    <a:pt x="1200" y="981"/>
                  </a:lnTo>
                  <a:lnTo>
                    <a:pt x="1235" y="956"/>
                  </a:lnTo>
                  <a:lnTo>
                    <a:pt x="1276" y="933"/>
                  </a:lnTo>
                  <a:lnTo>
                    <a:pt x="1322" y="913"/>
                  </a:lnTo>
                  <a:lnTo>
                    <a:pt x="1347" y="901"/>
                  </a:lnTo>
                  <a:lnTo>
                    <a:pt x="1366" y="889"/>
                  </a:lnTo>
                  <a:lnTo>
                    <a:pt x="1378" y="876"/>
                  </a:lnTo>
                  <a:lnTo>
                    <a:pt x="1383" y="861"/>
                  </a:lnTo>
                  <a:lnTo>
                    <a:pt x="1383" y="845"/>
                  </a:lnTo>
                  <a:lnTo>
                    <a:pt x="1376" y="829"/>
                  </a:lnTo>
                  <a:lnTo>
                    <a:pt x="1363" y="809"/>
                  </a:lnTo>
                  <a:lnTo>
                    <a:pt x="1343" y="789"/>
                  </a:lnTo>
                  <a:lnTo>
                    <a:pt x="1312" y="756"/>
                  </a:lnTo>
                  <a:lnTo>
                    <a:pt x="1284" y="721"/>
                  </a:lnTo>
                  <a:lnTo>
                    <a:pt x="1260" y="683"/>
                  </a:lnTo>
                  <a:lnTo>
                    <a:pt x="1241" y="642"/>
                  </a:lnTo>
                  <a:lnTo>
                    <a:pt x="1224" y="599"/>
                  </a:lnTo>
                  <a:lnTo>
                    <a:pt x="1212" y="554"/>
                  </a:lnTo>
                  <a:lnTo>
                    <a:pt x="1205" y="507"/>
                  </a:lnTo>
                  <a:lnTo>
                    <a:pt x="1202" y="459"/>
                  </a:lnTo>
                  <a:lnTo>
                    <a:pt x="1205" y="405"/>
                  </a:lnTo>
                  <a:lnTo>
                    <a:pt x="1214" y="354"/>
                  </a:lnTo>
                  <a:lnTo>
                    <a:pt x="1229" y="304"/>
                  </a:lnTo>
                  <a:lnTo>
                    <a:pt x="1249" y="256"/>
                  </a:lnTo>
                  <a:lnTo>
                    <a:pt x="1274" y="212"/>
                  </a:lnTo>
                  <a:lnTo>
                    <a:pt x="1303" y="172"/>
                  </a:lnTo>
                  <a:lnTo>
                    <a:pt x="1337" y="134"/>
                  </a:lnTo>
                  <a:lnTo>
                    <a:pt x="1374" y="100"/>
                  </a:lnTo>
                  <a:lnTo>
                    <a:pt x="1416" y="71"/>
                  </a:lnTo>
                  <a:lnTo>
                    <a:pt x="1459" y="45"/>
                  </a:lnTo>
                  <a:lnTo>
                    <a:pt x="1507" y="26"/>
                  </a:lnTo>
                  <a:lnTo>
                    <a:pt x="1556" y="12"/>
                  </a:lnTo>
                  <a:lnTo>
                    <a:pt x="1608" y="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096000" y="971550"/>
              <a:ext cx="1264444" cy="1143000"/>
              <a:chOff x="381000" y="819150"/>
              <a:chExt cx="1264444" cy="11430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81000" y="819150"/>
                <a:ext cx="1264444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Group Int.-Business Lunch</a:t>
                </a:r>
              </a:p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Webinars</a:t>
                </a:r>
              </a:p>
              <a:p>
                <a:pPr algn="ctr"/>
                <a:r>
                  <a:rPr lang="en-US" sz="1200" b="1" dirty="0" err="1">
                    <a:solidFill>
                      <a:srgbClr val="C00000"/>
                    </a:solidFill>
                  </a:rPr>
                  <a:t>Meeton.com</a:t>
                </a:r>
                <a:r>
                  <a:rPr lang="en-US" sz="1200" b="1" dirty="0">
                    <a:solidFill>
                      <a:srgbClr val="C00000"/>
                    </a:solidFill>
                  </a:rPr>
                  <a:t>.</a:t>
                </a:r>
              </a:p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Streaming</a:t>
                </a: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flipV="1">
                <a:off x="891778" y="1809750"/>
                <a:ext cx="251222" cy="1524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7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876801" y="486451"/>
            <a:ext cx="1308105" cy="2312096"/>
            <a:chOff x="7467600" y="971550"/>
            <a:chExt cx="1264444" cy="2173287"/>
          </a:xfrm>
        </p:grpSpPr>
        <p:grpSp>
          <p:nvGrpSpPr>
            <p:cNvPr id="27" name="Group 26"/>
            <p:cNvGrpSpPr/>
            <p:nvPr/>
          </p:nvGrpSpPr>
          <p:grpSpPr>
            <a:xfrm>
              <a:off x="7467600" y="971550"/>
              <a:ext cx="1264444" cy="1143000"/>
              <a:chOff x="381000" y="819150"/>
              <a:chExt cx="1264444" cy="1143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81000" y="819150"/>
                <a:ext cx="1264444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</a:rPr>
                  <a:t>Trial Runs</a:t>
                </a:r>
              </a:p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</a:rPr>
                  <a:t>ABC  PATTERN</a:t>
                </a:r>
              </a:p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</a:rPr>
                  <a:t>Work as teams </a:t>
                </a: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flipV="1">
                <a:off x="891778" y="1809750"/>
                <a:ext cx="251222" cy="1524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7" b="1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8" name="Group 67"/>
            <p:cNvGrpSpPr>
              <a:grpSpLocks noChangeAspect="1"/>
            </p:cNvGrpSpPr>
            <p:nvPr/>
          </p:nvGrpSpPr>
          <p:grpSpPr bwMode="auto">
            <a:xfrm>
              <a:off x="7620004" y="2374900"/>
              <a:ext cx="947738" cy="769937"/>
              <a:chOff x="4800" y="1400"/>
              <a:chExt cx="597" cy="485"/>
            </a:xfrm>
            <a:solidFill>
              <a:srgbClr val="C00000"/>
            </a:solidFill>
          </p:grpSpPr>
          <p:sp>
            <p:nvSpPr>
              <p:cNvPr id="29" name="Freeform 69"/>
              <p:cNvSpPr>
                <a:spLocks noEditPoints="1"/>
              </p:cNvSpPr>
              <p:nvPr/>
            </p:nvSpPr>
            <p:spPr bwMode="auto">
              <a:xfrm>
                <a:off x="4800" y="1400"/>
                <a:ext cx="597" cy="485"/>
              </a:xfrm>
              <a:custGeom>
                <a:avLst/>
                <a:gdLst>
                  <a:gd name="T0" fmla="*/ 224 w 3580"/>
                  <a:gd name="T1" fmla="*/ 447 h 2910"/>
                  <a:gd name="T2" fmla="*/ 224 w 3580"/>
                  <a:gd name="T3" fmla="*/ 2686 h 2910"/>
                  <a:gd name="T4" fmla="*/ 3356 w 3580"/>
                  <a:gd name="T5" fmla="*/ 2686 h 2910"/>
                  <a:gd name="T6" fmla="*/ 3356 w 3580"/>
                  <a:gd name="T7" fmla="*/ 447 h 2910"/>
                  <a:gd name="T8" fmla="*/ 224 w 3580"/>
                  <a:gd name="T9" fmla="*/ 447 h 2910"/>
                  <a:gd name="T10" fmla="*/ 0 w 3580"/>
                  <a:gd name="T11" fmla="*/ 0 h 2910"/>
                  <a:gd name="T12" fmla="*/ 3580 w 3580"/>
                  <a:gd name="T13" fmla="*/ 0 h 2910"/>
                  <a:gd name="T14" fmla="*/ 3580 w 3580"/>
                  <a:gd name="T15" fmla="*/ 2910 h 2910"/>
                  <a:gd name="T16" fmla="*/ 0 w 3580"/>
                  <a:gd name="T17" fmla="*/ 2910 h 2910"/>
                  <a:gd name="T18" fmla="*/ 0 w 3580"/>
                  <a:gd name="T19" fmla="*/ 0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80" h="2910">
                    <a:moveTo>
                      <a:pt x="224" y="447"/>
                    </a:moveTo>
                    <a:lnTo>
                      <a:pt x="224" y="2686"/>
                    </a:lnTo>
                    <a:lnTo>
                      <a:pt x="3356" y="2686"/>
                    </a:lnTo>
                    <a:lnTo>
                      <a:pt x="3356" y="447"/>
                    </a:lnTo>
                    <a:lnTo>
                      <a:pt x="224" y="447"/>
                    </a:lnTo>
                    <a:close/>
                    <a:moveTo>
                      <a:pt x="0" y="0"/>
                    </a:moveTo>
                    <a:lnTo>
                      <a:pt x="3580" y="0"/>
                    </a:lnTo>
                    <a:lnTo>
                      <a:pt x="3580" y="2910"/>
                    </a:lnTo>
                    <a:lnTo>
                      <a:pt x="0" y="2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70"/>
              <p:cNvSpPr>
                <a:spLocks noChangeArrowheads="1"/>
              </p:cNvSpPr>
              <p:nvPr/>
            </p:nvSpPr>
            <p:spPr bwMode="auto">
              <a:xfrm>
                <a:off x="5136" y="1549"/>
                <a:ext cx="186" cy="3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71"/>
              <p:cNvSpPr>
                <a:spLocks noChangeArrowheads="1"/>
              </p:cNvSpPr>
              <p:nvPr/>
            </p:nvSpPr>
            <p:spPr bwMode="auto">
              <a:xfrm>
                <a:off x="5136" y="1624"/>
                <a:ext cx="186" cy="3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72"/>
              <p:cNvSpPr>
                <a:spLocks noChangeArrowheads="1"/>
              </p:cNvSpPr>
              <p:nvPr/>
            </p:nvSpPr>
            <p:spPr bwMode="auto">
              <a:xfrm>
                <a:off x="5136" y="1698"/>
                <a:ext cx="112" cy="3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73"/>
              <p:cNvSpPr>
                <a:spLocks noChangeArrowheads="1"/>
              </p:cNvSpPr>
              <p:nvPr/>
            </p:nvSpPr>
            <p:spPr bwMode="auto">
              <a:xfrm>
                <a:off x="4875" y="1549"/>
                <a:ext cx="186" cy="18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6" name="Picture 35" descr="group_presentation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3661563"/>
            <a:ext cx="2903315" cy="210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2195224" y="5825760"/>
            <a:ext cx="2438400" cy="5847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flatTx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u="none" dirty="0">
                <a:solidFill>
                  <a:srgbClr val="C00000"/>
                </a:solidFill>
                <a:latin typeface="Calibri"/>
              </a:rPr>
              <a:t>UBP Meeting</a:t>
            </a:r>
          </a:p>
        </p:txBody>
      </p:sp>
      <p:cxnSp>
        <p:nvCxnSpPr>
          <p:cNvPr id="44" name="Elbow Connector 43"/>
          <p:cNvCxnSpPr>
            <a:endCxn id="36" idx="1"/>
          </p:cNvCxnSpPr>
          <p:nvPr/>
        </p:nvCxnSpPr>
        <p:spPr>
          <a:xfrm rot="16200000" flipH="1">
            <a:off x="862325" y="3544005"/>
            <a:ext cx="1589481" cy="749871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5400000">
            <a:off x="4519924" y="3544005"/>
            <a:ext cx="1589481" cy="749871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743200" y="2931440"/>
            <a:ext cx="0" cy="7301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064000" y="2944139"/>
            <a:ext cx="0" cy="7301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101600" y="4759404"/>
            <a:ext cx="18288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600" b="1" u="none" dirty="0">
                <a:solidFill>
                  <a:srgbClr val="C00000"/>
                </a:solidFill>
                <a:latin typeface="Calibri"/>
              </a:rPr>
              <a:t>Meet </a:t>
            </a:r>
            <a:br>
              <a:rPr lang="en-US" sz="1600" b="1" u="none" dirty="0">
                <a:solidFill>
                  <a:srgbClr val="C00000"/>
                </a:solidFill>
                <a:latin typeface="Calibri"/>
              </a:rPr>
            </a:br>
            <a:r>
              <a:rPr lang="en-US" sz="1600" b="1" u="none" dirty="0">
                <a:solidFill>
                  <a:srgbClr val="C00000"/>
                </a:solidFill>
                <a:latin typeface="Calibri"/>
              </a:rPr>
              <a:t>Other </a:t>
            </a:r>
            <a:br>
              <a:rPr lang="en-US" sz="1600" b="1" u="none" dirty="0">
                <a:solidFill>
                  <a:srgbClr val="C00000"/>
                </a:solidFill>
                <a:latin typeface="Calibri"/>
              </a:rPr>
            </a:br>
            <a:r>
              <a:rPr lang="en-US" sz="1600" b="1" u="none" dirty="0">
                <a:solidFill>
                  <a:srgbClr val="C00000"/>
                </a:solidFill>
                <a:latin typeface="Calibri"/>
              </a:rPr>
              <a:t>Successful </a:t>
            </a:r>
            <a:br>
              <a:rPr lang="en-US" sz="1600" b="1" u="none" dirty="0">
                <a:solidFill>
                  <a:srgbClr val="C00000"/>
                </a:solidFill>
                <a:latin typeface="Calibri"/>
              </a:rPr>
            </a:br>
            <a:r>
              <a:rPr lang="en-US" sz="1600" b="1" u="none" dirty="0">
                <a:solidFill>
                  <a:srgbClr val="C00000"/>
                </a:solidFill>
                <a:latin typeface="Calibri"/>
              </a:rPr>
              <a:t>People</a:t>
            </a:r>
          </a:p>
        </p:txBody>
      </p:sp>
      <p:grpSp>
        <p:nvGrpSpPr>
          <p:cNvPr id="2049" name="Group 2048"/>
          <p:cNvGrpSpPr/>
          <p:nvPr/>
        </p:nvGrpSpPr>
        <p:grpSpPr>
          <a:xfrm>
            <a:off x="7518400" y="1711304"/>
            <a:ext cx="3759200" cy="3241696"/>
            <a:chOff x="5257800" y="1283478"/>
            <a:chExt cx="2819400" cy="2431272"/>
          </a:xfrm>
        </p:grpSpPr>
        <p:sp>
          <p:nvSpPr>
            <p:cNvPr id="63" name="Rectangle 62"/>
            <p:cNvSpPr/>
            <p:nvPr/>
          </p:nvSpPr>
          <p:spPr>
            <a:xfrm>
              <a:off x="5257800" y="1283478"/>
              <a:ext cx="2819400" cy="243127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52" name="Group 5"/>
            <p:cNvGrpSpPr>
              <a:grpSpLocks noChangeAspect="1"/>
            </p:cNvGrpSpPr>
            <p:nvPr/>
          </p:nvGrpSpPr>
          <p:grpSpPr bwMode="auto">
            <a:xfrm>
              <a:off x="5948508" y="1809750"/>
              <a:ext cx="1519092" cy="1062040"/>
              <a:chOff x="3600" y="1856"/>
              <a:chExt cx="688" cy="481"/>
            </a:xfrm>
            <a:solidFill>
              <a:schemeClr val="bg1"/>
            </a:solidFill>
          </p:grpSpPr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899" y="1883"/>
                <a:ext cx="90" cy="97"/>
              </a:xfrm>
              <a:custGeom>
                <a:avLst/>
                <a:gdLst>
                  <a:gd name="T0" fmla="*/ 222 w 447"/>
                  <a:gd name="T1" fmla="*/ 0 h 489"/>
                  <a:gd name="T2" fmla="*/ 260 w 447"/>
                  <a:gd name="T3" fmla="*/ 3 h 489"/>
                  <a:gd name="T4" fmla="*/ 294 w 447"/>
                  <a:gd name="T5" fmla="*/ 11 h 489"/>
                  <a:gd name="T6" fmla="*/ 326 w 447"/>
                  <a:gd name="T7" fmla="*/ 25 h 489"/>
                  <a:gd name="T8" fmla="*/ 355 w 447"/>
                  <a:gd name="T9" fmla="*/ 42 h 489"/>
                  <a:gd name="T10" fmla="*/ 381 w 447"/>
                  <a:gd name="T11" fmla="*/ 64 h 489"/>
                  <a:gd name="T12" fmla="*/ 404 w 447"/>
                  <a:gd name="T13" fmla="*/ 90 h 489"/>
                  <a:gd name="T14" fmla="*/ 422 w 447"/>
                  <a:gd name="T15" fmla="*/ 120 h 489"/>
                  <a:gd name="T16" fmla="*/ 435 w 447"/>
                  <a:gd name="T17" fmla="*/ 152 h 489"/>
                  <a:gd name="T18" fmla="*/ 444 w 447"/>
                  <a:gd name="T19" fmla="*/ 186 h 489"/>
                  <a:gd name="T20" fmla="*/ 447 w 447"/>
                  <a:gd name="T21" fmla="*/ 222 h 489"/>
                  <a:gd name="T22" fmla="*/ 445 w 447"/>
                  <a:gd name="T23" fmla="*/ 256 h 489"/>
                  <a:gd name="T24" fmla="*/ 437 w 447"/>
                  <a:gd name="T25" fmla="*/ 291 h 489"/>
                  <a:gd name="T26" fmla="*/ 426 w 447"/>
                  <a:gd name="T27" fmla="*/ 324 h 489"/>
                  <a:gd name="T28" fmla="*/ 410 w 447"/>
                  <a:gd name="T29" fmla="*/ 356 h 489"/>
                  <a:gd name="T30" fmla="*/ 391 w 447"/>
                  <a:gd name="T31" fmla="*/ 388 h 489"/>
                  <a:gd name="T32" fmla="*/ 370 w 447"/>
                  <a:gd name="T33" fmla="*/ 416 h 489"/>
                  <a:gd name="T34" fmla="*/ 344 w 447"/>
                  <a:gd name="T35" fmla="*/ 440 h 489"/>
                  <a:gd name="T36" fmla="*/ 317 w 447"/>
                  <a:gd name="T37" fmla="*/ 460 h 489"/>
                  <a:gd name="T38" fmla="*/ 288 w 447"/>
                  <a:gd name="T39" fmla="*/ 475 h 489"/>
                  <a:gd name="T40" fmla="*/ 257 w 447"/>
                  <a:gd name="T41" fmla="*/ 486 h 489"/>
                  <a:gd name="T42" fmla="*/ 222 w 447"/>
                  <a:gd name="T43" fmla="*/ 489 h 489"/>
                  <a:gd name="T44" fmla="*/ 190 w 447"/>
                  <a:gd name="T45" fmla="*/ 486 h 489"/>
                  <a:gd name="T46" fmla="*/ 159 w 447"/>
                  <a:gd name="T47" fmla="*/ 475 h 489"/>
                  <a:gd name="T48" fmla="*/ 130 w 447"/>
                  <a:gd name="T49" fmla="*/ 460 h 489"/>
                  <a:gd name="T50" fmla="*/ 102 w 447"/>
                  <a:gd name="T51" fmla="*/ 440 h 489"/>
                  <a:gd name="T52" fmla="*/ 78 w 447"/>
                  <a:gd name="T53" fmla="*/ 416 h 489"/>
                  <a:gd name="T54" fmla="*/ 55 w 447"/>
                  <a:gd name="T55" fmla="*/ 388 h 489"/>
                  <a:gd name="T56" fmla="*/ 36 w 447"/>
                  <a:gd name="T57" fmla="*/ 356 h 489"/>
                  <a:gd name="T58" fmla="*/ 21 w 447"/>
                  <a:gd name="T59" fmla="*/ 324 h 489"/>
                  <a:gd name="T60" fmla="*/ 10 w 447"/>
                  <a:gd name="T61" fmla="*/ 291 h 489"/>
                  <a:gd name="T62" fmla="*/ 2 w 447"/>
                  <a:gd name="T63" fmla="*/ 256 h 489"/>
                  <a:gd name="T64" fmla="*/ 0 w 447"/>
                  <a:gd name="T65" fmla="*/ 222 h 489"/>
                  <a:gd name="T66" fmla="*/ 4 w 447"/>
                  <a:gd name="T67" fmla="*/ 186 h 489"/>
                  <a:gd name="T68" fmla="*/ 12 w 447"/>
                  <a:gd name="T69" fmla="*/ 152 h 489"/>
                  <a:gd name="T70" fmla="*/ 25 w 447"/>
                  <a:gd name="T71" fmla="*/ 120 h 489"/>
                  <a:gd name="T72" fmla="*/ 43 w 447"/>
                  <a:gd name="T73" fmla="*/ 90 h 489"/>
                  <a:gd name="T74" fmla="*/ 66 w 447"/>
                  <a:gd name="T75" fmla="*/ 64 h 489"/>
                  <a:gd name="T76" fmla="*/ 92 w 447"/>
                  <a:gd name="T77" fmla="*/ 42 h 489"/>
                  <a:gd name="T78" fmla="*/ 121 w 447"/>
                  <a:gd name="T79" fmla="*/ 25 h 489"/>
                  <a:gd name="T80" fmla="*/ 153 w 447"/>
                  <a:gd name="T81" fmla="*/ 11 h 489"/>
                  <a:gd name="T82" fmla="*/ 187 w 447"/>
                  <a:gd name="T83" fmla="*/ 3 h 489"/>
                  <a:gd name="T84" fmla="*/ 222 w 447"/>
                  <a:gd name="T8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7" h="489">
                    <a:moveTo>
                      <a:pt x="222" y="0"/>
                    </a:moveTo>
                    <a:lnTo>
                      <a:pt x="260" y="3"/>
                    </a:lnTo>
                    <a:lnTo>
                      <a:pt x="294" y="11"/>
                    </a:lnTo>
                    <a:lnTo>
                      <a:pt x="326" y="25"/>
                    </a:lnTo>
                    <a:lnTo>
                      <a:pt x="355" y="42"/>
                    </a:lnTo>
                    <a:lnTo>
                      <a:pt x="381" y="64"/>
                    </a:lnTo>
                    <a:lnTo>
                      <a:pt x="404" y="90"/>
                    </a:lnTo>
                    <a:lnTo>
                      <a:pt x="422" y="120"/>
                    </a:lnTo>
                    <a:lnTo>
                      <a:pt x="435" y="152"/>
                    </a:lnTo>
                    <a:lnTo>
                      <a:pt x="444" y="186"/>
                    </a:lnTo>
                    <a:lnTo>
                      <a:pt x="447" y="222"/>
                    </a:lnTo>
                    <a:lnTo>
                      <a:pt x="445" y="256"/>
                    </a:lnTo>
                    <a:lnTo>
                      <a:pt x="437" y="291"/>
                    </a:lnTo>
                    <a:lnTo>
                      <a:pt x="426" y="324"/>
                    </a:lnTo>
                    <a:lnTo>
                      <a:pt x="410" y="356"/>
                    </a:lnTo>
                    <a:lnTo>
                      <a:pt x="391" y="388"/>
                    </a:lnTo>
                    <a:lnTo>
                      <a:pt x="370" y="416"/>
                    </a:lnTo>
                    <a:lnTo>
                      <a:pt x="344" y="440"/>
                    </a:lnTo>
                    <a:lnTo>
                      <a:pt x="317" y="460"/>
                    </a:lnTo>
                    <a:lnTo>
                      <a:pt x="288" y="475"/>
                    </a:lnTo>
                    <a:lnTo>
                      <a:pt x="257" y="486"/>
                    </a:lnTo>
                    <a:lnTo>
                      <a:pt x="222" y="489"/>
                    </a:lnTo>
                    <a:lnTo>
                      <a:pt x="190" y="486"/>
                    </a:lnTo>
                    <a:lnTo>
                      <a:pt x="159" y="475"/>
                    </a:lnTo>
                    <a:lnTo>
                      <a:pt x="130" y="460"/>
                    </a:lnTo>
                    <a:lnTo>
                      <a:pt x="102" y="440"/>
                    </a:lnTo>
                    <a:lnTo>
                      <a:pt x="78" y="416"/>
                    </a:lnTo>
                    <a:lnTo>
                      <a:pt x="55" y="388"/>
                    </a:lnTo>
                    <a:lnTo>
                      <a:pt x="36" y="356"/>
                    </a:lnTo>
                    <a:lnTo>
                      <a:pt x="21" y="324"/>
                    </a:lnTo>
                    <a:lnTo>
                      <a:pt x="10" y="291"/>
                    </a:lnTo>
                    <a:lnTo>
                      <a:pt x="2" y="256"/>
                    </a:lnTo>
                    <a:lnTo>
                      <a:pt x="0" y="222"/>
                    </a:lnTo>
                    <a:lnTo>
                      <a:pt x="4" y="186"/>
                    </a:lnTo>
                    <a:lnTo>
                      <a:pt x="12" y="152"/>
                    </a:lnTo>
                    <a:lnTo>
                      <a:pt x="25" y="120"/>
                    </a:lnTo>
                    <a:lnTo>
                      <a:pt x="43" y="90"/>
                    </a:lnTo>
                    <a:lnTo>
                      <a:pt x="66" y="64"/>
                    </a:lnTo>
                    <a:lnTo>
                      <a:pt x="92" y="42"/>
                    </a:lnTo>
                    <a:lnTo>
                      <a:pt x="121" y="25"/>
                    </a:lnTo>
                    <a:lnTo>
                      <a:pt x="153" y="11"/>
                    </a:lnTo>
                    <a:lnTo>
                      <a:pt x="187" y="3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3856" y="1984"/>
                <a:ext cx="86" cy="81"/>
              </a:xfrm>
              <a:custGeom>
                <a:avLst/>
                <a:gdLst>
                  <a:gd name="T0" fmla="*/ 410 w 431"/>
                  <a:gd name="T1" fmla="*/ 0 h 405"/>
                  <a:gd name="T2" fmla="*/ 431 w 431"/>
                  <a:gd name="T3" fmla="*/ 41 h 405"/>
                  <a:gd name="T4" fmla="*/ 431 w 431"/>
                  <a:gd name="T5" fmla="*/ 41 h 405"/>
                  <a:gd name="T6" fmla="*/ 385 w 431"/>
                  <a:gd name="T7" fmla="*/ 403 h 405"/>
                  <a:gd name="T8" fmla="*/ 195 w 431"/>
                  <a:gd name="T9" fmla="*/ 403 h 405"/>
                  <a:gd name="T10" fmla="*/ 195 w 431"/>
                  <a:gd name="T11" fmla="*/ 216 h 405"/>
                  <a:gd name="T12" fmla="*/ 178 w 431"/>
                  <a:gd name="T13" fmla="*/ 222 h 405"/>
                  <a:gd name="T14" fmla="*/ 178 w 431"/>
                  <a:gd name="T15" fmla="*/ 403 h 405"/>
                  <a:gd name="T16" fmla="*/ 26 w 431"/>
                  <a:gd name="T17" fmla="*/ 403 h 405"/>
                  <a:gd name="T18" fmla="*/ 14 w 431"/>
                  <a:gd name="T19" fmla="*/ 403 h 405"/>
                  <a:gd name="T20" fmla="*/ 0 w 431"/>
                  <a:gd name="T21" fmla="*/ 405 h 405"/>
                  <a:gd name="T22" fmla="*/ 1 w 431"/>
                  <a:gd name="T23" fmla="*/ 157 h 405"/>
                  <a:gd name="T24" fmla="*/ 1 w 431"/>
                  <a:gd name="T25" fmla="*/ 156 h 405"/>
                  <a:gd name="T26" fmla="*/ 1 w 431"/>
                  <a:gd name="T27" fmla="*/ 155 h 405"/>
                  <a:gd name="T28" fmla="*/ 4 w 431"/>
                  <a:gd name="T29" fmla="*/ 146 h 405"/>
                  <a:gd name="T30" fmla="*/ 6 w 431"/>
                  <a:gd name="T31" fmla="*/ 136 h 405"/>
                  <a:gd name="T32" fmla="*/ 7 w 431"/>
                  <a:gd name="T33" fmla="*/ 131 h 405"/>
                  <a:gd name="T34" fmla="*/ 8 w 431"/>
                  <a:gd name="T35" fmla="*/ 127 h 405"/>
                  <a:gd name="T36" fmla="*/ 10 w 431"/>
                  <a:gd name="T37" fmla="*/ 122 h 405"/>
                  <a:gd name="T38" fmla="*/ 12 w 431"/>
                  <a:gd name="T39" fmla="*/ 116 h 405"/>
                  <a:gd name="T40" fmla="*/ 15 w 431"/>
                  <a:gd name="T41" fmla="*/ 112 h 405"/>
                  <a:gd name="T42" fmla="*/ 19 w 431"/>
                  <a:gd name="T43" fmla="*/ 108 h 405"/>
                  <a:gd name="T44" fmla="*/ 21 w 431"/>
                  <a:gd name="T45" fmla="*/ 104 h 405"/>
                  <a:gd name="T46" fmla="*/ 23 w 431"/>
                  <a:gd name="T47" fmla="*/ 101 h 405"/>
                  <a:gd name="T48" fmla="*/ 25 w 431"/>
                  <a:gd name="T49" fmla="*/ 98 h 405"/>
                  <a:gd name="T50" fmla="*/ 29 w 431"/>
                  <a:gd name="T51" fmla="*/ 94 h 405"/>
                  <a:gd name="T52" fmla="*/ 33 w 431"/>
                  <a:gd name="T53" fmla="*/ 91 h 405"/>
                  <a:gd name="T54" fmla="*/ 37 w 431"/>
                  <a:gd name="T55" fmla="*/ 88 h 405"/>
                  <a:gd name="T56" fmla="*/ 41 w 431"/>
                  <a:gd name="T57" fmla="*/ 86 h 405"/>
                  <a:gd name="T58" fmla="*/ 48 w 431"/>
                  <a:gd name="T59" fmla="*/ 80 h 405"/>
                  <a:gd name="T60" fmla="*/ 58 w 431"/>
                  <a:gd name="T61" fmla="*/ 76 h 405"/>
                  <a:gd name="T62" fmla="*/ 59 w 431"/>
                  <a:gd name="T63" fmla="*/ 75 h 405"/>
                  <a:gd name="T64" fmla="*/ 60 w 431"/>
                  <a:gd name="T65" fmla="*/ 75 h 405"/>
                  <a:gd name="T66" fmla="*/ 65 w 431"/>
                  <a:gd name="T67" fmla="*/ 73 h 405"/>
                  <a:gd name="T68" fmla="*/ 75 w 431"/>
                  <a:gd name="T69" fmla="*/ 69 h 405"/>
                  <a:gd name="T70" fmla="*/ 90 w 431"/>
                  <a:gd name="T71" fmla="*/ 64 h 405"/>
                  <a:gd name="T72" fmla="*/ 110 w 431"/>
                  <a:gd name="T73" fmla="*/ 58 h 405"/>
                  <a:gd name="T74" fmla="*/ 134 w 431"/>
                  <a:gd name="T75" fmla="*/ 51 h 405"/>
                  <a:gd name="T76" fmla="*/ 162 w 431"/>
                  <a:gd name="T77" fmla="*/ 43 h 405"/>
                  <a:gd name="T78" fmla="*/ 192 w 431"/>
                  <a:gd name="T79" fmla="*/ 35 h 405"/>
                  <a:gd name="T80" fmla="*/ 225 w 431"/>
                  <a:gd name="T81" fmla="*/ 27 h 405"/>
                  <a:gd name="T82" fmla="*/ 260 w 431"/>
                  <a:gd name="T83" fmla="*/ 19 h 405"/>
                  <a:gd name="T84" fmla="*/ 297 w 431"/>
                  <a:gd name="T85" fmla="*/ 12 h 405"/>
                  <a:gd name="T86" fmla="*/ 334 w 431"/>
                  <a:gd name="T87" fmla="*/ 7 h 405"/>
                  <a:gd name="T88" fmla="*/ 372 w 431"/>
                  <a:gd name="T89" fmla="*/ 3 h 405"/>
                  <a:gd name="T90" fmla="*/ 410 w 431"/>
                  <a:gd name="T91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1" h="405">
                    <a:moveTo>
                      <a:pt x="410" y="0"/>
                    </a:moveTo>
                    <a:lnTo>
                      <a:pt x="431" y="41"/>
                    </a:lnTo>
                    <a:lnTo>
                      <a:pt x="431" y="41"/>
                    </a:lnTo>
                    <a:lnTo>
                      <a:pt x="385" y="403"/>
                    </a:lnTo>
                    <a:lnTo>
                      <a:pt x="195" y="403"/>
                    </a:lnTo>
                    <a:lnTo>
                      <a:pt x="195" y="216"/>
                    </a:lnTo>
                    <a:lnTo>
                      <a:pt x="178" y="222"/>
                    </a:lnTo>
                    <a:lnTo>
                      <a:pt x="178" y="403"/>
                    </a:lnTo>
                    <a:lnTo>
                      <a:pt x="26" y="403"/>
                    </a:lnTo>
                    <a:lnTo>
                      <a:pt x="14" y="403"/>
                    </a:lnTo>
                    <a:lnTo>
                      <a:pt x="0" y="405"/>
                    </a:lnTo>
                    <a:lnTo>
                      <a:pt x="1" y="157"/>
                    </a:lnTo>
                    <a:lnTo>
                      <a:pt x="1" y="156"/>
                    </a:lnTo>
                    <a:lnTo>
                      <a:pt x="1" y="155"/>
                    </a:lnTo>
                    <a:lnTo>
                      <a:pt x="4" y="146"/>
                    </a:lnTo>
                    <a:lnTo>
                      <a:pt x="6" y="136"/>
                    </a:lnTo>
                    <a:lnTo>
                      <a:pt x="7" y="131"/>
                    </a:lnTo>
                    <a:lnTo>
                      <a:pt x="8" y="127"/>
                    </a:lnTo>
                    <a:lnTo>
                      <a:pt x="10" y="122"/>
                    </a:lnTo>
                    <a:lnTo>
                      <a:pt x="12" y="116"/>
                    </a:lnTo>
                    <a:lnTo>
                      <a:pt x="15" y="112"/>
                    </a:lnTo>
                    <a:lnTo>
                      <a:pt x="19" y="108"/>
                    </a:lnTo>
                    <a:lnTo>
                      <a:pt x="21" y="104"/>
                    </a:lnTo>
                    <a:lnTo>
                      <a:pt x="23" y="101"/>
                    </a:lnTo>
                    <a:lnTo>
                      <a:pt x="25" y="98"/>
                    </a:lnTo>
                    <a:lnTo>
                      <a:pt x="29" y="94"/>
                    </a:lnTo>
                    <a:lnTo>
                      <a:pt x="33" y="91"/>
                    </a:lnTo>
                    <a:lnTo>
                      <a:pt x="37" y="88"/>
                    </a:lnTo>
                    <a:lnTo>
                      <a:pt x="41" y="86"/>
                    </a:lnTo>
                    <a:lnTo>
                      <a:pt x="48" y="80"/>
                    </a:lnTo>
                    <a:lnTo>
                      <a:pt x="58" y="76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5" y="73"/>
                    </a:lnTo>
                    <a:lnTo>
                      <a:pt x="75" y="69"/>
                    </a:lnTo>
                    <a:lnTo>
                      <a:pt x="90" y="64"/>
                    </a:lnTo>
                    <a:lnTo>
                      <a:pt x="110" y="58"/>
                    </a:lnTo>
                    <a:lnTo>
                      <a:pt x="134" y="51"/>
                    </a:lnTo>
                    <a:lnTo>
                      <a:pt x="162" y="43"/>
                    </a:lnTo>
                    <a:lnTo>
                      <a:pt x="192" y="35"/>
                    </a:lnTo>
                    <a:lnTo>
                      <a:pt x="225" y="27"/>
                    </a:lnTo>
                    <a:lnTo>
                      <a:pt x="260" y="19"/>
                    </a:lnTo>
                    <a:lnTo>
                      <a:pt x="297" y="12"/>
                    </a:lnTo>
                    <a:lnTo>
                      <a:pt x="334" y="7"/>
                    </a:lnTo>
                    <a:lnTo>
                      <a:pt x="372" y="3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3946" y="1984"/>
                <a:ext cx="62" cy="81"/>
              </a:xfrm>
              <a:custGeom>
                <a:avLst/>
                <a:gdLst>
                  <a:gd name="T0" fmla="*/ 21 w 307"/>
                  <a:gd name="T1" fmla="*/ 0 h 403"/>
                  <a:gd name="T2" fmla="*/ 67 w 307"/>
                  <a:gd name="T3" fmla="*/ 3 h 403"/>
                  <a:gd name="T4" fmla="*/ 113 w 307"/>
                  <a:gd name="T5" fmla="*/ 9 h 403"/>
                  <a:gd name="T6" fmla="*/ 156 w 307"/>
                  <a:gd name="T7" fmla="*/ 16 h 403"/>
                  <a:gd name="T8" fmla="*/ 199 w 307"/>
                  <a:gd name="T9" fmla="*/ 26 h 403"/>
                  <a:gd name="T10" fmla="*/ 239 w 307"/>
                  <a:gd name="T11" fmla="*/ 35 h 403"/>
                  <a:gd name="T12" fmla="*/ 275 w 307"/>
                  <a:gd name="T13" fmla="*/ 44 h 403"/>
                  <a:gd name="T14" fmla="*/ 307 w 307"/>
                  <a:gd name="T15" fmla="*/ 54 h 403"/>
                  <a:gd name="T16" fmla="*/ 292 w 307"/>
                  <a:gd name="T17" fmla="*/ 82 h 403"/>
                  <a:gd name="T18" fmla="*/ 275 w 307"/>
                  <a:gd name="T19" fmla="*/ 88 h 403"/>
                  <a:gd name="T20" fmla="*/ 252 w 307"/>
                  <a:gd name="T21" fmla="*/ 101 h 403"/>
                  <a:gd name="T22" fmla="*/ 231 w 307"/>
                  <a:gd name="T23" fmla="*/ 115 h 403"/>
                  <a:gd name="T24" fmla="*/ 215 w 307"/>
                  <a:gd name="T25" fmla="*/ 134 h 403"/>
                  <a:gd name="T26" fmla="*/ 201 w 307"/>
                  <a:gd name="T27" fmla="*/ 155 h 403"/>
                  <a:gd name="T28" fmla="*/ 192 w 307"/>
                  <a:gd name="T29" fmla="*/ 178 h 403"/>
                  <a:gd name="T30" fmla="*/ 186 w 307"/>
                  <a:gd name="T31" fmla="*/ 202 h 403"/>
                  <a:gd name="T32" fmla="*/ 185 w 307"/>
                  <a:gd name="T33" fmla="*/ 227 h 403"/>
                  <a:gd name="T34" fmla="*/ 188 w 307"/>
                  <a:gd name="T35" fmla="*/ 253 h 403"/>
                  <a:gd name="T36" fmla="*/ 192 w 307"/>
                  <a:gd name="T37" fmla="*/ 271 h 403"/>
                  <a:gd name="T38" fmla="*/ 122 w 307"/>
                  <a:gd name="T39" fmla="*/ 403 h 403"/>
                  <a:gd name="T40" fmla="*/ 46 w 307"/>
                  <a:gd name="T41" fmla="*/ 403 h 403"/>
                  <a:gd name="T42" fmla="*/ 0 w 307"/>
                  <a:gd name="T43" fmla="*/ 41 h 403"/>
                  <a:gd name="T44" fmla="*/ 1 w 307"/>
                  <a:gd name="T45" fmla="*/ 41 h 403"/>
                  <a:gd name="T46" fmla="*/ 21 w 307"/>
                  <a:gd name="T4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403">
                    <a:moveTo>
                      <a:pt x="21" y="0"/>
                    </a:moveTo>
                    <a:lnTo>
                      <a:pt x="67" y="3"/>
                    </a:lnTo>
                    <a:lnTo>
                      <a:pt x="113" y="9"/>
                    </a:lnTo>
                    <a:lnTo>
                      <a:pt x="156" y="16"/>
                    </a:lnTo>
                    <a:lnTo>
                      <a:pt x="199" y="26"/>
                    </a:lnTo>
                    <a:lnTo>
                      <a:pt x="239" y="35"/>
                    </a:lnTo>
                    <a:lnTo>
                      <a:pt x="275" y="44"/>
                    </a:lnTo>
                    <a:lnTo>
                      <a:pt x="307" y="54"/>
                    </a:lnTo>
                    <a:lnTo>
                      <a:pt x="292" y="82"/>
                    </a:lnTo>
                    <a:lnTo>
                      <a:pt x="275" y="88"/>
                    </a:lnTo>
                    <a:lnTo>
                      <a:pt x="252" y="101"/>
                    </a:lnTo>
                    <a:lnTo>
                      <a:pt x="231" y="115"/>
                    </a:lnTo>
                    <a:lnTo>
                      <a:pt x="215" y="134"/>
                    </a:lnTo>
                    <a:lnTo>
                      <a:pt x="201" y="155"/>
                    </a:lnTo>
                    <a:lnTo>
                      <a:pt x="192" y="178"/>
                    </a:lnTo>
                    <a:lnTo>
                      <a:pt x="186" y="202"/>
                    </a:lnTo>
                    <a:lnTo>
                      <a:pt x="185" y="227"/>
                    </a:lnTo>
                    <a:lnTo>
                      <a:pt x="188" y="253"/>
                    </a:lnTo>
                    <a:lnTo>
                      <a:pt x="192" y="271"/>
                    </a:lnTo>
                    <a:lnTo>
                      <a:pt x="122" y="403"/>
                    </a:lnTo>
                    <a:lnTo>
                      <a:pt x="46" y="40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131" y="1856"/>
                <a:ext cx="95" cy="105"/>
              </a:xfrm>
              <a:custGeom>
                <a:avLst/>
                <a:gdLst>
                  <a:gd name="T0" fmla="*/ 239 w 477"/>
                  <a:gd name="T1" fmla="*/ 0 h 525"/>
                  <a:gd name="T2" fmla="*/ 277 w 477"/>
                  <a:gd name="T3" fmla="*/ 3 h 525"/>
                  <a:gd name="T4" fmla="*/ 314 w 477"/>
                  <a:gd name="T5" fmla="*/ 13 h 525"/>
                  <a:gd name="T6" fmla="*/ 348 w 477"/>
                  <a:gd name="T7" fmla="*/ 27 h 525"/>
                  <a:gd name="T8" fmla="*/ 379 w 477"/>
                  <a:gd name="T9" fmla="*/ 47 h 525"/>
                  <a:gd name="T10" fmla="*/ 407 w 477"/>
                  <a:gd name="T11" fmla="*/ 71 h 525"/>
                  <a:gd name="T12" fmla="*/ 431 w 477"/>
                  <a:gd name="T13" fmla="*/ 98 h 525"/>
                  <a:gd name="T14" fmla="*/ 451 w 477"/>
                  <a:gd name="T15" fmla="*/ 129 h 525"/>
                  <a:gd name="T16" fmla="*/ 465 w 477"/>
                  <a:gd name="T17" fmla="*/ 164 h 525"/>
                  <a:gd name="T18" fmla="*/ 474 w 477"/>
                  <a:gd name="T19" fmla="*/ 200 h 525"/>
                  <a:gd name="T20" fmla="*/ 477 w 477"/>
                  <a:gd name="T21" fmla="*/ 240 h 525"/>
                  <a:gd name="T22" fmla="*/ 475 w 477"/>
                  <a:gd name="T23" fmla="*/ 273 h 525"/>
                  <a:gd name="T24" fmla="*/ 469 w 477"/>
                  <a:gd name="T25" fmla="*/ 307 h 525"/>
                  <a:gd name="T26" fmla="*/ 459 w 477"/>
                  <a:gd name="T27" fmla="*/ 340 h 525"/>
                  <a:gd name="T28" fmla="*/ 445 w 477"/>
                  <a:gd name="T29" fmla="*/ 372 h 525"/>
                  <a:gd name="T30" fmla="*/ 427 w 477"/>
                  <a:gd name="T31" fmla="*/ 403 h 525"/>
                  <a:gd name="T32" fmla="*/ 407 w 477"/>
                  <a:gd name="T33" fmla="*/ 432 h 525"/>
                  <a:gd name="T34" fmla="*/ 385 w 477"/>
                  <a:gd name="T35" fmla="*/ 457 h 525"/>
                  <a:gd name="T36" fmla="*/ 359 w 477"/>
                  <a:gd name="T37" fmla="*/ 480 h 525"/>
                  <a:gd name="T38" fmla="*/ 331 w 477"/>
                  <a:gd name="T39" fmla="*/ 499 h 525"/>
                  <a:gd name="T40" fmla="*/ 302 w 477"/>
                  <a:gd name="T41" fmla="*/ 512 h 525"/>
                  <a:gd name="T42" fmla="*/ 271 w 477"/>
                  <a:gd name="T43" fmla="*/ 522 h 525"/>
                  <a:gd name="T44" fmla="*/ 239 w 477"/>
                  <a:gd name="T45" fmla="*/ 525 h 525"/>
                  <a:gd name="T46" fmla="*/ 206 w 477"/>
                  <a:gd name="T47" fmla="*/ 522 h 525"/>
                  <a:gd name="T48" fmla="*/ 175 w 477"/>
                  <a:gd name="T49" fmla="*/ 512 h 525"/>
                  <a:gd name="T50" fmla="*/ 146 w 477"/>
                  <a:gd name="T51" fmla="*/ 499 h 525"/>
                  <a:gd name="T52" fmla="*/ 118 w 477"/>
                  <a:gd name="T53" fmla="*/ 480 h 525"/>
                  <a:gd name="T54" fmla="*/ 93 w 477"/>
                  <a:gd name="T55" fmla="*/ 457 h 525"/>
                  <a:gd name="T56" fmla="*/ 70 w 477"/>
                  <a:gd name="T57" fmla="*/ 432 h 525"/>
                  <a:gd name="T58" fmla="*/ 50 w 477"/>
                  <a:gd name="T59" fmla="*/ 403 h 525"/>
                  <a:gd name="T60" fmla="*/ 32 w 477"/>
                  <a:gd name="T61" fmla="*/ 372 h 525"/>
                  <a:gd name="T62" fmla="*/ 19 w 477"/>
                  <a:gd name="T63" fmla="*/ 340 h 525"/>
                  <a:gd name="T64" fmla="*/ 8 w 477"/>
                  <a:gd name="T65" fmla="*/ 307 h 525"/>
                  <a:gd name="T66" fmla="*/ 2 w 477"/>
                  <a:gd name="T67" fmla="*/ 273 h 525"/>
                  <a:gd name="T68" fmla="*/ 0 w 477"/>
                  <a:gd name="T69" fmla="*/ 240 h 525"/>
                  <a:gd name="T70" fmla="*/ 3 w 477"/>
                  <a:gd name="T71" fmla="*/ 200 h 525"/>
                  <a:gd name="T72" fmla="*/ 12 w 477"/>
                  <a:gd name="T73" fmla="*/ 164 h 525"/>
                  <a:gd name="T74" fmla="*/ 27 w 477"/>
                  <a:gd name="T75" fmla="*/ 129 h 525"/>
                  <a:gd name="T76" fmla="*/ 46 w 477"/>
                  <a:gd name="T77" fmla="*/ 98 h 525"/>
                  <a:gd name="T78" fmla="*/ 70 w 477"/>
                  <a:gd name="T79" fmla="*/ 71 h 525"/>
                  <a:gd name="T80" fmla="*/ 98 w 477"/>
                  <a:gd name="T81" fmla="*/ 47 h 525"/>
                  <a:gd name="T82" fmla="*/ 129 w 477"/>
                  <a:gd name="T83" fmla="*/ 27 h 525"/>
                  <a:gd name="T84" fmla="*/ 163 w 477"/>
                  <a:gd name="T85" fmla="*/ 13 h 525"/>
                  <a:gd name="T86" fmla="*/ 200 w 477"/>
                  <a:gd name="T87" fmla="*/ 3 h 525"/>
                  <a:gd name="T88" fmla="*/ 239 w 477"/>
                  <a:gd name="T89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7" h="525">
                    <a:moveTo>
                      <a:pt x="239" y="0"/>
                    </a:moveTo>
                    <a:lnTo>
                      <a:pt x="277" y="3"/>
                    </a:lnTo>
                    <a:lnTo>
                      <a:pt x="314" y="13"/>
                    </a:lnTo>
                    <a:lnTo>
                      <a:pt x="348" y="27"/>
                    </a:lnTo>
                    <a:lnTo>
                      <a:pt x="379" y="47"/>
                    </a:lnTo>
                    <a:lnTo>
                      <a:pt x="407" y="71"/>
                    </a:lnTo>
                    <a:lnTo>
                      <a:pt x="431" y="98"/>
                    </a:lnTo>
                    <a:lnTo>
                      <a:pt x="451" y="129"/>
                    </a:lnTo>
                    <a:lnTo>
                      <a:pt x="465" y="164"/>
                    </a:lnTo>
                    <a:lnTo>
                      <a:pt x="474" y="200"/>
                    </a:lnTo>
                    <a:lnTo>
                      <a:pt x="477" y="240"/>
                    </a:lnTo>
                    <a:lnTo>
                      <a:pt x="475" y="273"/>
                    </a:lnTo>
                    <a:lnTo>
                      <a:pt x="469" y="307"/>
                    </a:lnTo>
                    <a:lnTo>
                      <a:pt x="459" y="340"/>
                    </a:lnTo>
                    <a:lnTo>
                      <a:pt x="445" y="372"/>
                    </a:lnTo>
                    <a:lnTo>
                      <a:pt x="427" y="403"/>
                    </a:lnTo>
                    <a:lnTo>
                      <a:pt x="407" y="432"/>
                    </a:lnTo>
                    <a:lnTo>
                      <a:pt x="385" y="457"/>
                    </a:lnTo>
                    <a:lnTo>
                      <a:pt x="359" y="480"/>
                    </a:lnTo>
                    <a:lnTo>
                      <a:pt x="331" y="499"/>
                    </a:lnTo>
                    <a:lnTo>
                      <a:pt x="302" y="512"/>
                    </a:lnTo>
                    <a:lnTo>
                      <a:pt x="271" y="522"/>
                    </a:lnTo>
                    <a:lnTo>
                      <a:pt x="239" y="525"/>
                    </a:lnTo>
                    <a:lnTo>
                      <a:pt x="206" y="522"/>
                    </a:lnTo>
                    <a:lnTo>
                      <a:pt x="175" y="512"/>
                    </a:lnTo>
                    <a:lnTo>
                      <a:pt x="146" y="499"/>
                    </a:lnTo>
                    <a:lnTo>
                      <a:pt x="118" y="480"/>
                    </a:lnTo>
                    <a:lnTo>
                      <a:pt x="93" y="457"/>
                    </a:lnTo>
                    <a:lnTo>
                      <a:pt x="70" y="432"/>
                    </a:lnTo>
                    <a:lnTo>
                      <a:pt x="50" y="403"/>
                    </a:lnTo>
                    <a:lnTo>
                      <a:pt x="32" y="372"/>
                    </a:lnTo>
                    <a:lnTo>
                      <a:pt x="19" y="340"/>
                    </a:lnTo>
                    <a:lnTo>
                      <a:pt x="8" y="307"/>
                    </a:lnTo>
                    <a:lnTo>
                      <a:pt x="2" y="273"/>
                    </a:lnTo>
                    <a:lnTo>
                      <a:pt x="0" y="240"/>
                    </a:lnTo>
                    <a:lnTo>
                      <a:pt x="3" y="200"/>
                    </a:lnTo>
                    <a:lnTo>
                      <a:pt x="12" y="164"/>
                    </a:lnTo>
                    <a:lnTo>
                      <a:pt x="27" y="129"/>
                    </a:lnTo>
                    <a:lnTo>
                      <a:pt x="46" y="98"/>
                    </a:lnTo>
                    <a:lnTo>
                      <a:pt x="70" y="71"/>
                    </a:lnTo>
                    <a:lnTo>
                      <a:pt x="98" y="47"/>
                    </a:lnTo>
                    <a:lnTo>
                      <a:pt x="129" y="27"/>
                    </a:lnTo>
                    <a:lnTo>
                      <a:pt x="163" y="13"/>
                    </a:lnTo>
                    <a:lnTo>
                      <a:pt x="200" y="3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 noEditPoints="1"/>
              </p:cNvSpPr>
              <p:nvPr/>
            </p:nvSpPr>
            <p:spPr bwMode="auto">
              <a:xfrm>
                <a:off x="3981" y="1965"/>
                <a:ext cx="307" cy="372"/>
              </a:xfrm>
              <a:custGeom>
                <a:avLst/>
                <a:gdLst>
                  <a:gd name="T0" fmla="*/ 890 w 1533"/>
                  <a:gd name="T1" fmla="*/ 1651 h 1860"/>
                  <a:gd name="T2" fmla="*/ 1344 w 1533"/>
                  <a:gd name="T3" fmla="*/ 674 h 1860"/>
                  <a:gd name="T4" fmla="*/ 1344 w 1533"/>
                  <a:gd name="T5" fmla="*/ 849 h 1860"/>
                  <a:gd name="T6" fmla="*/ 1249 w 1533"/>
                  <a:gd name="T7" fmla="*/ 498 h 1860"/>
                  <a:gd name="T8" fmla="*/ 1249 w 1533"/>
                  <a:gd name="T9" fmla="*/ 232 h 1860"/>
                  <a:gd name="T10" fmla="*/ 972 w 1533"/>
                  <a:gd name="T11" fmla="*/ 44 h 1860"/>
                  <a:gd name="T12" fmla="*/ 1060 w 1533"/>
                  <a:gd name="T13" fmla="*/ 541 h 1860"/>
                  <a:gd name="T14" fmla="*/ 1019 w 1533"/>
                  <a:gd name="T15" fmla="*/ 0 h 1860"/>
                  <a:gd name="T16" fmla="*/ 1133 w 1533"/>
                  <a:gd name="T17" fmla="*/ 13 h 1860"/>
                  <a:gd name="T18" fmla="*/ 1238 w 1533"/>
                  <a:gd name="T19" fmla="*/ 34 h 1860"/>
                  <a:gd name="T20" fmla="*/ 1324 w 1533"/>
                  <a:gd name="T21" fmla="*/ 58 h 1860"/>
                  <a:gd name="T22" fmla="*/ 1380 w 1533"/>
                  <a:gd name="T23" fmla="*/ 76 h 1860"/>
                  <a:gd name="T24" fmla="*/ 1395 w 1533"/>
                  <a:gd name="T25" fmla="*/ 81 h 1860"/>
                  <a:gd name="T26" fmla="*/ 1415 w 1533"/>
                  <a:gd name="T27" fmla="*/ 92 h 1860"/>
                  <a:gd name="T28" fmla="*/ 1425 w 1533"/>
                  <a:gd name="T29" fmla="*/ 99 h 1860"/>
                  <a:gd name="T30" fmla="*/ 1435 w 1533"/>
                  <a:gd name="T31" fmla="*/ 111 h 1860"/>
                  <a:gd name="T32" fmla="*/ 1443 w 1533"/>
                  <a:gd name="T33" fmla="*/ 123 h 1860"/>
                  <a:gd name="T34" fmla="*/ 1450 w 1533"/>
                  <a:gd name="T35" fmla="*/ 135 h 1860"/>
                  <a:gd name="T36" fmla="*/ 1455 w 1533"/>
                  <a:gd name="T37" fmla="*/ 156 h 1860"/>
                  <a:gd name="T38" fmla="*/ 1457 w 1533"/>
                  <a:gd name="T39" fmla="*/ 170 h 1860"/>
                  <a:gd name="T40" fmla="*/ 1452 w 1533"/>
                  <a:gd name="T41" fmla="*/ 546 h 1860"/>
                  <a:gd name="T42" fmla="*/ 1426 w 1533"/>
                  <a:gd name="T43" fmla="*/ 585 h 1860"/>
                  <a:gd name="T44" fmla="*/ 1438 w 1533"/>
                  <a:gd name="T45" fmla="*/ 581 h 1860"/>
                  <a:gd name="T46" fmla="*/ 1498 w 1533"/>
                  <a:gd name="T47" fmla="*/ 602 h 1860"/>
                  <a:gd name="T48" fmla="*/ 1531 w 1533"/>
                  <a:gd name="T49" fmla="*/ 654 h 1860"/>
                  <a:gd name="T50" fmla="*/ 1531 w 1533"/>
                  <a:gd name="T51" fmla="*/ 1768 h 1860"/>
                  <a:gd name="T52" fmla="*/ 1498 w 1533"/>
                  <a:gd name="T53" fmla="*/ 1819 h 1860"/>
                  <a:gd name="T54" fmla="*/ 1438 w 1533"/>
                  <a:gd name="T55" fmla="*/ 1840 h 1860"/>
                  <a:gd name="T56" fmla="*/ 754 w 1533"/>
                  <a:gd name="T57" fmla="*/ 1831 h 1860"/>
                  <a:gd name="T58" fmla="*/ 710 w 1533"/>
                  <a:gd name="T59" fmla="*/ 1788 h 1860"/>
                  <a:gd name="T60" fmla="*/ 701 w 1533"/>
                  <a:gd name="T61" fmla="*/ 1085 h 1860"/>
                  <a:gd name="T62" fmla="*/ 564 w 1533"/>
                  <a:gd name="T63" fmla="*/ 1778 h 1860"/>
                  <a:gd name="T64" fmla="*/ 524 w 1533"/>
                  <a:gd name="T65" fmla="*/ 1836 h 1860"/>
                  <a:gd name="T66" fmla="*/ 456 w 1533"/>
                  <a:gd name="T67" fmla="*/ 1860 h 1860"/>
                  <a:gd name="T68" fmla="*/ 400 w 1533"/>
                  <a:gd name="T69" fmla="*/ 1845 h 1860"/>
                  <a:gd name="T70" fmla="*/ 351 w 1533"/>
                  <a:gd name="T71" fmla="*/ 1790 h 1860"/>
                  <a:gd name="T72" fmla="*/ 383 w 1533"/>
                  <a:gd name="T73" fmla="*/ 1005 h 1860"/>
                  <a:gd name="T74" fmla="*/ 410 w 1533"/>
                  <a:gd name="T75" fmla="*/ 937 h 1860"/>
                  <a:gd name="T76" fmla="*/ 474 w 1533"/>
                  <a:gd name="T77" fmla="*/ 900 h 1860"/>
                  <a:gd name="T78" fmla="*/ 697 w 1533"/>
                  <a:gd name="T79" fmla="*/ 238 h 1860"/>
                  <a:gd name="T80" fmla="*/ 650 w 1533"/>
                  <a:gd name="T81" fmla="*/ 254 h 1860"/>
                  <a:gd name="T82" fmla="*/ 637 w 1533"/>
                  <a:gd name="T83" fmla="*/ 258 h 1860"/>
                  <a:gd name="T84" fmla="*/ 183 w 1533"/>
                  <a:gd name="T85" fmla="*/ 410 h 1860"/>
                  <a:gd name="T86" fmla="*/ 134 w 1533"/>
                  <a:gd name="T87" fmla="*/ 413 h 1860"/>
                  <a:gd name="T88" fmla="*/ 36 w 1533"/>
                  <a:gd name="T89" fmla="*/ 518 h 1860"/>
                  <a:gd name="T90" fmla="*/ 15 w 1533"/>
                  <a:gd name="T91" fmla="*/ 527 h 1860"/>
                  <a:gd name="T92" fmla="*/ 1 w 1533"/>
                  <a:gd name="T93" fmla="*/ 515 h 1860"/>
                  <a:gd name="T94" fmla="*/ 72 w 1533"/>
                  <a:gd name="T95" fmla="*/ 369 h 1860"/>
                  <a:gd name="T96" fmla="*/ 59 w 1533"/>
                  <a:gd name="T97" fmla="*/ 329 h 1860"/>
                  <a:gd name="T98" fmla="*/ 73 w 1533"/>
                  <a:gd name="T99" fmla="*/ 269 h 1860"/>
                  <a:gd name="T100" fmla="*/ 123 w 1533"/>
                  <a:gd name="T101" fmla="*/ 230 h 1860"/>
                  <a:gd name="T102" fmla="*/ 196 w 1533"/>
                  <a:gd name="T103" fmla="*/ 138 h 1860"/>
                  <a:gd name="T104" fmla="*/ 217 w 1533"/>
                  <a:gd name="T105" fmla="*/ 136 h 1860"/>
                  <a:gd name="T106" fmla="*/ 224 w 1533"/>
                  <a:gd name="T107" fmla="*/ 162 h 1860"/>
                  <a:gd name="T108" fmla="*/ 583 w 1533"/>
                  <a:gd name="T109" fmla="*/ 77 h 1860"/>
                  <a:gd name="T110" fmla="*/ 636 w 1533"/>
                  <a:gd name="T111" fmla="*/ 60 h 1860"/>
                  <a:gd name="T112" fmla="*/ 723 w 1533"/>
                  <a:gd name="T113" fmla="*/ 36 h 1860"/>
                  <a:gd name="T114" fmla="*/ 831 w 1533"/>
                  <a:gd name="T115" fmla="*/ 13 h 1860"/>
                  <a:gd name="T116" fmla="*/ 949 w 1533"/>
                  <a:gd name="T117" fmla="*/ 0 h 1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3" h="1860">
                    <a:moveTo>
                      <a:pt x="1344" y="1044"/>
                    </a:moveTo>
                    <a:lnTo>
                      <a:pt x="890" y="1151"/>
                    </a:lnTo>
                    <a:lnTo>
                      <a:pt x="890" y="1651"/>
                    </a:lnTo>
                    <a:lnTo>
                      <a:pt x="1344" y="1651"/>
                    </a:lnTo>
                    <a:lnTo>
                      <a:pt x="1344" y="1044"/>
                    </a:lnTo>
                    <a:close/>
                    <a:moveTo>
                      <a:pt x="1344" y="674"/>
                    </a:moveTo>
                    <a:lnTo>
                      <a:pt x="1249" y="781"/>
                    </a:lnTo>
                    <a:lnTo>
                      <a:pt x="1249" y="872"/>
                    </a:lnTo>
                    <a:lnTo>
                      <a:pt x="1344" y="849"/>
                    </a:lnTo>
                    <a:lnTo>
                      <a:pt x="1344" y="674"/>
                    </a:lnTo>
                    <a:close/>
                    <a:moveTo>
                      <a:pt x="1249" y="232"/>
                    </a:moveTo>
                    <a:lnTo>
                      <a:pt x="1249" y="498"/>
                    </a:lnTo>
                    <a:lnTo>
                      <a:pt x="1268" y="476"/>
                    </a:lnTo>
                    <a:lnTo>
                      <a:pt x="1268" y="238"/>
                    </a:lnTo>
                    <a:lnTo>
                      <a:pt x="1249" y="232"/>
                    </a:lnTo>
                    <a:close/>
                    <a:moveTo>
                      <a:pt x="949" y="0"/>
                    </a:moveTo>
                    <a:lnTo>
                      <a:pt x="971" y="44"/>
                    </a:lnTo>
                    <a:lnTo>
                      <a:pt x="972" y="44"/>
                    </a:lnTo>
                    <a:lnTo>
                      <a:pt x="908" y="541"/>
                    </a:lnTo>
                    <a:lnTo>
                      <a:pt x="985" y="672"/>
                    </a:lnTo>
                    <a:lnTo>
                      <a:pt x="1060" y="541"/>
                    </a:lnTo>
                    <a:lnTo>
                      <a:pt x="996" y="44"/>
                    </a:lnTo>
                    <a:lnTo>
                      <a:pt x="997" y="44"/>
                    </a:lnTo>
                    <a:lnTo>
                      <a:pt x="1019" y="0"/>
                    </a:lnTo>
                    <a:lnTo>
                      <a:pt x="1058" y="3"/>
                    </a:lnTo>
                    <a:lnTo>
                      <a:pt x="1095" y="7"/>
                    </a:lnTo>
                    <a:lnTo>
                      <a:pt x="1133" y="13"/>
                    </a:lnTo>
                    <a:lnTo>
                      <a:pt x="1169" y="19"/>
                    </a:lnTo>
                    <a:lnTo>
                      <a:pt x="1205" y="27"/>
                    </a:lnTo>
                    <a:lnTo>
                      <a:pt x="1238" y="34"/>
                    </a:lnTo>
                    <a:lnTo>
                      <a:pt x="1269" y="42"/>
                    </a:lnTo>
                    <a:lnTo>
                      <a:pt x="1298" y="51"/>
                    </a:lnTo>
                    <a:lnTo>
                      <a:pt x="1324" y="58"/>
                    </a:lnTo>
                    <a:lnTo>
                      <a:pt x="1347" y="64"/>
                    </a:lnTo>
                    <a:lnTo>
                      <a:pt x="1365" y="70"/>
                    </a:lnTo>
                    <a:lnTo>
                      <a:pt x="1380" y="76"/>
                    </a:lnTo>
                    <a:lnTo>
                      <a:pt x="1390" y="79"/>
                    </a:lnTo>
                    <a:lnTo>
                      <a:pt x="1394" y="80"/>
                    </a:lnTo>
                    <a:lnTo>
                      <a:pt x="1395" y="81"/>
                    </a:lnTo>
                    <a:lnTo>
                      <a:pt x="1396" y="82"/>
                    </a:lnTo>
                    <a:lnTo>
                      <a:pt x="1406" y="86"/>
                    </a:lnTo>
                    <a:lnTo>
                      <a:pt x="1415" y="92"/>
                    </a:lnTo>
                    <a:lnTo>
                      <a:pt x="1418" y="94"/>
                    </a:lnTo>
                    <a:lnTo>
                      <a:pt x="1421" y="97"/>
                    </a:lnTo>
                    <a:lnTo>
                      <a:pt x="1425" y="99"/>
                    </a:lnTo>
                    <a:lnTo>
                      <a:pt x="1428" y="102"/>
                    </a:lnTo>
                    <a:lnTo>
                      <a:pt x="1432" y="106"/>
                    </a:lnTo>
                    <a:lnTo>
                      <a:pt x="1435" y="111"/>
                    </a:lnTo>
                    <a:lnTo>
                      <a:pt x="1438" y="116"/>
                    </a:lnTo>
                    <a:lnTo>
                      <a:pt x="1441" y="119"/>
                    </a:lnTo>
                    <a:lnTo>
                      <a:pt x="1443" y="123"/>
                    </a:lnTo>
                    <a:lnTo>
                      <a:pt x="1446" y="127"/>
                    </a:lnTo>
                    <a:lnTo>
                      <a:pt x="1449" y="131"/>
                    </a:lnTo>
                    <a:lnTo>
                      <a:pt x="1450" y="135"/>
                    </a:lnTo>
                    <a:lnTo>
                      <a:pt x="1452" y="141"/>
                    </a:lnTo>
                    <a:lnTo>
                      <a:pt x="1453" y="147"/>
                    </a:lnTo>
                    <a:lnTo>
                      <a:pt x="1455" y="156"/>
                    </a:lnTo>
                    <a:lnTo>
                      <a:pt x="1456" y="166"/>
                    </a:lnTo>
                    <a:lnTo>
                      <a:pt x="1457" y="167"/>
                    </a:lnTo>
                    <a:lnTo>
                      <a:pt x="1457" y="170"/>
                    </a:lnTo>
                    <a:lnTo>
                      <a:pt x="1458" y="513"/>
                    </a:lnTo>
                    <a:lnTo>
                      <a:pt x="1456" y="529"/>
                    </a:lnTo>
                    <a:lnTo>
                      <a:pt x="1452" y="546"/>
                    </a:lnTo>
                    <a:lnTo>
                      <a:pt x="1443" y="562"/>
                    </a:lnTo>
                    <a:lnTo>
                      <a:pt x="1433" y="575"/>
                    </a:lnTo>
                    <a:lnTo>
                      <a:pt x="1426" y="585"/>
                    </a:lnTo>
                    <a:lnTo>
                      <a:pt x="1430" y="584"/>
                    </a:lnTo>
                    <a:lnTo>
                      <a:pt x="1434" y="581"/>
                    </a:lnTo>
                    <a:lnTo>
                      <a:pt x="1438" y="581"/>
                    </a:lnTo>
                    <a:lnTo>
                      <a:pt x="1460" y="584"/>
                    </a:lnTo>
                    <a:lnTo>
                      <a:pt x="1480" y="591"/>
                    </a:lnTo>
                    <a:lnTo>
                      <a:pt x="1498" y="602"/>
                    </a:lnTo>
                    <a:lnTo>
                      <a:pt x="1512" y="617"/>
                    </a:lnTo>
                    <a:lnTo>
                      <a:pt x="1524" y="635"/>
                    </a:lnTo>
                    <a:lnTo>
                      <a:pt x="1531" y="654"/>
                    </a:lnTo>
                    <a:lnTo>
                      <a:pt x="1533" y="676"/>
                    </a:lnTo>
                    <a:lnTo>
                      <a:pt x="1533" y="1746"/>
                    </a:lnTo>
                    <a:lnTo>
                      <a:pt x="1531" y="1768"/>
                    </a:lnTo>
                    <a:lnTo>
                      <a:pt x="1524" y="1788"/>
                    </a:lnTo>
                    <a:lnTo>
                      <a:pt x="1512" y="1805"/>
                    </a:lnTo>
                    <a:lnTo>
                      <a:pt x="1498" y="1819"/>
                    </a:lnTo>
                    <a:lnTo>
                      <a:pt x="1480" y="1831"/>
                    </a:lnTo>
                    <a:lnTo>
                      <a:pt x="1460" y="1838"/>
                    </a:lnTo>
                    <a:lnTo>
                      <a:pt x="1438" y="1840"/>
                    </a:lnTo>
                    <a:lnTo>
                      <a:pt x="795" y="1840"/>
                    </a:lnTo>
                    <a:lnTo>
                      <a:pt x="774" y="1838"/>
                    </a:lnTo>
                    <a:lnTo>
                      <a:pt x="754" y="1831"/>
                    </a:lnTo>
                    <a:lnTo>
                      <a:pt x="736" y="1820"/>
                    </a:lnTo>
                    <a:lnTo>
                      <a:pt x="722" y="1806"/>
                    </a:lnTo>
                    <a:lnTo>
                      <a:pt x="710" y="1788"/>
                    </a:lnTo>
                    <a:lnTo>
                      <a:pt x="704" y="1768"/>
                    </a:lnTo>
                    <a:lnTo>
                      <a:pt x="701" y="1746"/>
                    </a:lnTo>
                    <a:lnTo>
                      <a:pt x="701" y="1085"/>
                    </a:lnTo>
                    <a:lnTo>
                      <a:pt x="604" y="1105"/>
                    </a:lnTo>
                    <a:lnTo>
                      <a:pt x="568" y="1753"/>
                    </a:lnTo>
                    <a:lnTo>
                      <a:pt x="564" y="1778"/>
                    </a:lnTo>
                    <a:lnTo>
                      <a:pt x="555" y="1801"/>
                    </a:lnTo>
                    <a:lnTo>
                      <a:pt x="541" y="1820"/>
                    </a:lnTo>
                    <a:lnTo>
                      <a:pt x="524" y="1836"/>
                    </a:lnTo>
                    <a:lnTo>
                      <a:pt x="504" y="1849"/>
                    </a:lnTo>
                    <a:lnTo>
                      <a:pt x="481" y="1857"/>
                    </a:lnTo>
                    <a:lnTo>
                      <a:pt x="456" y="1860"/>
                    </a:lnTo>
                    <a:lnTo>
                      <a:pt x="450" y="1860"/>
                    </a:lnTo>
                    <a:lnTo>
                      <a:pt x="424" y="1855"/>
                    </a:lnTo>
                    <a:lnTo>
                      <a:pt x="400" y="1845"/>
                    </a:lnTo>
                    <a:lnTo>
                      <a:pt x="380" y="1831"/>
                    </a:lnTo>
                    <a:lnTo>
                      <a:pt x="363" y="1812"/>
                    </a:lnTo>
                    <a:lnTo>
                      <a:pt x="351" y="1790"/>
                    </a:lnTo>
                    <a:lnTo>
                      <a:pt x="343" y="1766"/>
                    </a:lnTo>
                    <a:lnTo>
                      <a:pt x="342" y="1740"/>
                    </a:lnTo>
                    <a:lnTo>
                      <a:pt x="383" y="1005"/>
                    </a:lnTo>
                    <a:lnTo>
                      <a:pt x="387" y="980"/>
                    </a:lnTo>
                    <a:lnTo>
                      <a:pt x="396" y="957"/>
                    </a:lnTo>
                    <a:lnTo>
                      <a:pt x="410" y="937"/>
                    </a:lnTo>
                    <a:lnTo>
                      <a:pt x="428" y="920"/>
                    </a:lnTo>
                    <a:lnTo>
                      <a:pt x="450" y="908"/>
                    </a:lnTo>
                    <a:lnTo>
                      <a:pt x="474" y="900"/>
                    </a:lnTo>
                    <a:lnTo>
                      <a:pt x="720" y="849"/>
                    </a:lnTo>
                    <a:lnTo>
                      <a:pt x="720" y="232"/>
                    </a:lnTo>
                    <a:lnTo>
                      <a:pt x="697" y="238"/>
                    </a:lnTo>
                    <a:lnTo>
                      <a:pt x="678" y="245"/>
                    </a:lnTo>
                    <a:lnTo>
                      <a:pt x="661" y="250"/>
                    </a:lnTo>
                    <a:lnTo>
                      <a:pt x="650" y="254"/>
                    </a:lnTo>
                    <a:lnTo>
                      <a:pt x="641" y="257"/>
                    </a:lnTo>
                    <a:lnTo>
                      <a:pt x="638" y="258"/>
                    </a:lnTo>
                    <a:lnTo>
                      <a:pt x="637" y="258"/>
                    </a:lnTo>
                    <a:lnTo>
                      <a:pt x="637" y="258"/>
                    </a:lnTo>
                    <a:lnTo>
                      <a:pt x="636" y="259"/>
                    </a:lnTo>
                    <a:lnTo>
                      <a:pt x="183" y="410"/>
                    </a:lnTo>
                    <a:lnTo>
                      <a:pt x="168" y="414"/>
                    </a:lnTo>
                    <a:lnTo>
                      <a:pt x="153" y="415"/>
                    </a:lnTo>
                    <a:lnTo>
                      <a:pt x="134" y="413"/>
                    </a:lnTo>
                    <a:lnTo>
                      <a:pt x="116" y="407"/>
                    </a:lnTo>
                    <a:lnTo>
                      <a:pt x="99" y="398"/>
                    </a:lnTo>
                    <a:lnTo>
                      <a:pt x="36" y="518"/>
                    </a:lnTo>
                    <a:lnTo>
                      <a:pt x="28" y="525"/>
                    </a:lnTo>
                    <a:lnTo>
                      <a:pt x="19" y="528"/>
                    </a:lnTo>
                    <a:lnTo>
                      <a:pt x="15" y="527"/>
                    </a:lnTo>
                    <a:lnTo>
                      <a:pt x="11" y="526"/>
                    </a:lnTo>
                    <a:lnTo>
                      <a:pt x="4" y="521"/>
                    </a:lnTo>
                    <a:lnTo>
                      <a:pt x="1" y="515"/>
                    </a:lnTo>
                    <a:lnTo>
                      <a:pt x="0" y="507"/>
                    </a:lnTo>
                    <a:lnTo>
                      <a:pt x="2" y="500"/>
                    </a:lnTo>
                    <a:lnTo>
                      <a:pt x="72" y="369"/>
                    </a:lnTo>
                    <a:lnTo>
                      <a:pt x="67" y="359"/>
                    </a:lnTo>
                    <a:lnTo>
                      <a:pt x="63" y="350"/>
                    </a:lnTo>
                    <a:lnTo>
                      <a:pt x="59" y="329"/>
                    </a:lnTo>
                    <a:lnTo>
                      <a:pt x="59" y="307"/>
                    </a:lnTo>
                    <a:lnTo>
                      <a:pt x="64" y="287"/>
                    </a:lnTo>
                    <a:lnTo>
                      <a:pt x="73" y="269"/>
                    </a:lnTo>
                    <a:lnTo>
                      <a:pt x="87" y="253"/>
                    </a:lnTo>
                    <a:lnTo>
                      <a:pt x="103" y="239"/>
                    </a:lnTo>
                    <a:lnTo>
                      <a:pt x="123" y="230"/>
                    </a:lnTo>
                    <a:lnTo>
                      <a:pt x="150" y="222"/>
                    </a:lnTo>
                    <a:lnTo>
                      <a:pt x="191" y="145"/>
                    </a:lnTo>
                    <a:lnTo>
                      <a:pt x="196" y="138"/>
                    </a:lnTo>
                    <a:lnTo>
                      <a:pt x="202" y="135"/>
                    </a:lnTo>
                    <a:lnTo>
                      <a:pt x="210" y="134"/>
                    </a:lnTo>
                    <a:lnTo>
                      <a:pt x="217" y="136"/>
                    </a:lnTo>
                    <a:lnTo>
                      <a:pt x="224" y="143"/>
                    </a:lnTo>
                    <a:lnTo>
                      <a:pt x="226" y="152"/>
                    </a:lnTo>
                    <a:lnTo>
                      <a:pt x="224" y="162"/>
                    </a:lnTo>
                    <a:lnTo>
                      <a:pt x="201" y="204"/>
                    </a:lnTo>
                    <a:lnTo>
                      <a:pt x="576" y="79"/>
                    </a:lnTo>
                    <a:lnTo>
                      <a:pt x="583" y="77"/>
                    </a:lnTo>
                    <a:lnTo>
                      <a:pt x="597" y="73"/>
                    </a:lnTo>
                    <a:lnTo>
                      <a:pt x="614" y="66"/>
                    </a:lnTo>
                    <a:lnTo>
                      <a:pt x="636" y="60"/>
                    </a:lnTo>
                    <a:lnTo>
                      <a:pt x="662" y="52"/>
                    </a:lnTo>
                    <a:lnTo>
                      <a:pt x="692" y="44"/>
                    </a:lnTo>
                    <a:lnTo>
                      <a:pt x="723" y="36"/>
                    </a:lnTo>
                    <a:lnTo>
                      <a:pt x="757" y="28"/>
                    </a:lnTo>
                    <a:lnTo>
                      <a:pt x="794" y="20"/>
                    </a:lnTo>
                    <a:lnTo>
                      <a:pt x="831" y="13"/>
                    </a:lnTo>
                    <a:lnTo>
                      <a:pt x="871" y="7"/>
                    </a:lnTo>
                    <a:lnTo>
                      <a:pt x="909" y="3"/>
                    </a:lnTo>
                    <a:lnTo>
                      <a:pt x="9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3662" y="1856"/>
                <a:ext cx="95" cy="105"/>
              </a:xfrm>
              <a:custGeom>
                <a:avLst/>
                <a:gdLst>
                  <a:gd name="T0" fmla="*/ 238 w 477"/>
                  <a:gd name="T1" fmla="*/ 0 h 525"/>
                  <a:gd name="T2" fmla="*/ 277 w 477"/>
                  <a:gd name="T3" fmla="*/ 3 h 525"/>
                  <a:gd name="T4" fmla="*/ 315 w 477"/>
                  <a:gd name="T5" fmla="*/ 13 h 525"/>
                  <a:gd name="T6" fmla="*/ 349 w 477"/>
                  <a:gd name="T7" fmla="*/ 27 h 525"/>
                  <a:gd name="T8" fmla="*/ 380 w 477"/>
                  <a:gd name="T9" fmla="*/ 47 h 525"/>
                  <a:gd name="T10" fmla="*/ 407 w 477"/>
                  <a:gd name="T11" fmla="*/ 71 h 525"/>
                  <a:gd name="T12" fmla="*/ 431 w 477"/>
                  <a:gd name="T13" fmla="*/ 98 h 525"/>
                  <a:gd name="T14" fmla="*/ 451 w 477"/>
                  <a:gd name="T15" fmla="*/ 129 h 525"/>
                  <a:gd name="T16" fmla="*/ 466 w 477"/>
                  <a:gd name="T17" fmla="*/ 164 h 525"/>
                  <a:gd name="T18" fmla="*/ 474 w 477"/>
                  <a:gd name="T19" fmla="*/ 200 h 525"/>
                  <a:gd name="T20" fmla="*/ 477 w 477"/>
                  <a:gd name="T21" fmla="*/ 240 h 525"/>
                  <a:gd name="T22" fmla="*/ 475 w 477"/>
                  <a:gd name="T23" fmla="*/ 273 h 525"/>
                  <a:gd name="T24" fmla="*/ 469 w 477"/>
                  <a:gd name="T25" fmla="*/ 307 h 525"/>
                  <a:gd name="T26" fmla="*/ 458 w 477"/>
                  <a:gd name="T27" fmla="*/ 340 h 525"/>
                  <a:gd name="T28" fmla="*/ 445 w 477"/>
                  <a:gd name="T29" fmla="*/ 372 h 525"/>
                  <a:gd name="T30" fmla="*/ 428 w 477"/>
                  <a:gd name="T31" fmla="*/ 403 h 525"/>
                  <a:gd name="T32" fmla="*/ 407 w 477"/>
                  <a:gd name="T33" fmla="*/ 432 h 525"/>
                  <a:gd name="T34" fmla="*/ 384 w 477"/>
                  <a:gd name="T35" fmla="*/ 457 h 525"/>
                  <a:gd name="T36" fmla="*/ 359 w 477"/>
                  <a:gd name="T37" fmla="*/ 480 h 525"/>
                  <a:gd name="T38" fmla="*/ 331 w 477"/>
                  <a:gd name="T39" fmla="*/ 499 h 525"/>
                  <a:gd name="T40" fmla="*/ 302 w 477"/>
                  <a:gd name="T41" fmla="*/ 512 h 525"/>
                  <a:gd name="T42" fmla="*/ 271 w 477"/>
                  <a:gd name="T43" fmla="*/ 522 h 525"/>
                  <a:gd name="T44" fmla="*/ 238 w 477"/>
                  <a:gd name="T45" fmla="*/ 525 h 525"/>
                  <a:gd name="T46" fmla="*/ 206 w 477"/>
                  <a:gd name="T47" fmla="*/ 522 h 525"/>
                  <a:gd name="T48" fmla="*/ 175 w 477"/>
                  <a:gd name="T49" fmla="*/ 512 h 525"/>
                  <a:gd name="T50" fmla="*/ 146 w 477"/>
                  <a:gd name="T51" fmla="*/ 499 h 525"/>
                  <a:gd name="T52" fmla="*/ 119 w 477"/>
                  <a:gd name="T53" fmla="*/ 480 h 525"/>
                  <a:gd name="T54" fmla="*/ 92 w 477"/>
                  <a:gd name="T55" fmla="*/ 457 h 525"/>
                  <a:gd name="T56" fmla="*/ 70 w 477"/>
                  <a:gd name="T57" fmla="*/ 432 h 525"/>
                  <a:gd name="T58" fmla="*/ 50 w 477"/>
                  <a:gd name="T59" fmla="*/ 403 h 525"/>
                  <a:gd name="T60" fmla="*/ 32 w 477"/>
                  <a:gd name="T61" fmla="*/ 372 h 525"/>
                  <a:gd name="T62" fmla="*/ 18 w 477"/>
                  <a:gd name="T63" fmla="*/ 340 h 525"/>
                  <a:gd name="T64" fmla="*/ 8 w 477"/>
                  <a:gd name="T65" fmla="*/ 307 h 525"/>
                  <a:gd name="T66" fmla="*/ 2 w 477"/>
                  <a:gd name="T67" fmla="*/ 273 h 525"/>
                  <a:gd name="T68" fmla="*/ 0 w 477"/>
                  <a:gd name="T69" fmla="*/ 240 h 525"/>
                  <a:gd name="T70" fmla="*/ 3 w 477"/>
                  <a:gd name="T71" fmla="*/ 200 h 525"/>
                  <a:gd name="T72" fmla="*/ 12 w 477"/>
                  <a:gd name="T73" fmla="*/ 164 h 525"/>
                  <a:gd name="T74" fmla="*/ 27 w 477"/>
                  <a:gd name="T75" fmla="*/ 129 h 525"/>
                  <a:gd name="T76" fmla="*/ 46 w 477"/>
                  <a:gd name="T77" fmla="*/ 98 h 525"/>
                  <a:gd name="T78" fmla="*/ 70 w 477"/>
                  <a:gd name="T79" fmla="*/ 71 h 525"/>
                  <a:gd name="T80" fmla="*/ 98 w 477"/>
                  <a:gd name="T81" fmla="*/ 47 h 525"/>
                  <a:gd name="T82" fmla="*/ 129 w 477"/>
                  <a:gd name="T83" fmla="*/ 27 h 525"/>
                  <a:gd name="T84" fmla="*/ 163 w 477"/>
                  <a:gd name="T85" fmla="*/ 13 h 525"/>
                  <a:gd name="T86" fmla="*/ 200 w 477"/>
                  <a:gd name="T87" fmla="*/ 3 h 525"/>
                  <a:gd name="T88" fmla="*/ 238 w 477"/>
                  <a:gd name="T89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7" h="525">
                    <a:moveTo>
                      <a:pt x="238" y="0"/>
                    </a:moveTo>
                    <a:lnTo>
                      <a:pt x="277" y="3"/>
                    </a:lnTo>
                    <a:lnTo>
                      <a:pt x="315" y="13"/>
                    </a:lnTo>
                    <a:lnTo>
                      <a:pt x="349" y="27"/>
                    </a:lnTo>
                    <a:lnTo>
                      <a:pt x="380" y="47"/>
                    </a:lnTo>
                    <a:lnTo>
                      <a:pt x="407" y="71"/>
                    </a:lnTo>
                    <a:lnTo>
                      <a:pt x="431" y="98"/>
                    </a:lnTo>
                    <a:lnTo>
                      <a:pt x="451" y="129"/>
                    </a:lnTo>
                    <a:lnTo>
                      <a:pt x="466" y="164"/>
                    </a:lnTo>
                    <a:lnTo>
                      <a:pt x="474" y="200"/>
                    </a:lnTo>
                    <a:lnTo>
                      <a:pt x="477" y="240"/>
                    </a:lnTo>
                    <a:lnTo>
                      <a:pt x="475" y="273"/>
                    </a:lnTo>
                    <a:lnTo>
                      <a:pt x="469" y="307"/>
                    </a:lnTo>
                    <a:lnTo>
                      <a:pt x="458" y="340"/>
                    </a:lnTo>
                    <a:lnTo>
                      <a:pt x="445" y="372"/>
                    </a:lnTo>
                    <a:lnTo>
                      <a:pt x="428" y="403"/>
                    </a:lnTo>
                    <a:lnTo>
                      <a:pt x="407" y="432"/>
                    </a:lnTo>
                    <a:lnTo>
                      <a:pt x="384" y="457"/>
                    </a:lnTo>
                    <a:lnTo>
                      <a:pt x="359" y="480"/>
                    </a:lnTo>
                    <a:lnTo>
                      <a:pt x="331" y="499"/>
                    </a:lnTo>
                    <a:lnTo>
                      <a:pt x="302" y="512"/>
                    </a:lnTo>
                    <a:lnTo>
                      <a:pt x="271" y="522"/>
                    </a:lnTo>
                    <a:lnTo>
                      <a:pt x="238" y="525"/>
                    </a:lnTo>
                    <a:lnTo>
                      <a:pt x="206" y="522"/>
                    </a:lnTo>
                    <a:lnTo>
                      <a:pt x="175" y="512"/>
                    </a:lnTo>
                    <a:lnTo>
                      <a:pt x="146" y="499"/>
                    </a:lnTo>
                    <a:lnTo>
                      <a:pt x="119" y="480"/>
                    </a:lnTo>
                    <a:lnTo>
                      <a:pt x="92" y="457"/>
                    </a:lnTo>
                    <a:lnTo>
                      <a:pt x="70" y="432"/>
                    </a:lnTo>
                    <a:lnTo>
                      <a:pt x="50" y="403"/>
                    </a:lnTo>
                    <a:lnTo>
                      <a:pt x="32" y="372"/>
                    </a:lnTo>
                    <a:lnTo>
                      <a:pt x="18" y="340"/>
                    </a:lnTo>
                    <a:lnTo>
                      <a:pt x="8" y="307"/>
                    </a:lnTo>
                    <a:lnTo>
                      <a:pt x="2" y="273"/>
                    </a:lnTo>
                    <a:lnTo>
                      <a:pt x="0" y="240"/>
                    </a:lnTo>
                    <a:lnTo>
                      <a:pt x="3" y="200"/>
                    </a:lnTo>
                    <a:lnTo>
                      <a:pt x="12" y="164"/>
                    </a:lnTo>
                    <a:lnTo>
                      <a:pt x="27" y="129"/>
                    </a:lnTo>
                    <a:lnTo>
                      <a:pt x="46" y="98"/>
                    </a:lnTo>
                    <a:lnTo>
                      <a:pt x="70" y="71"/>
                    </a:lnTo>
                    <a:lnTo>
                      <a:pt x="98" y="47"/>
                    </a:lnTo>
                    <a:lnTo>
                      <a:pt x="129" y="27"/>
                    </a:lnTo>
                    <a:lnTo>
                      <a:pt x="163" y="13"/>
                    </a:lnTo>
                    <a:lnTo>
                      <a:pt x="200" y="3"/>
                    </a:lnTo>
                    <a:lnTo>
                      <a:pt x="2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 noEditPoints="1"/>
              </p:cNvSpPr>
              <p:nvPr/>
            </p:nvSpPr>
            <p:spPr bwMode="auto">
              <a:xfrm>
                <a:off x="3600" y="1965"/>
                <a:ext cx="238" cy="372"/>
              </a:xfrm>
              <a:custGeom>
                <a:avLst/>
                <a:gdLst>
                  <a:gd name="T0" fmla="*/ 643 w 1191"/>
                  <a:gd name="T1" fmla="*/ 1651 h 1860"/>
                  <a:gd name="T2" fmla="*/ 189 w 1191"/>
                  <a:gd name="T3" fmla="*/ 674 h 1860"/>
                  <a:gd name="T4" fmla="*/ 189 w 1191"/>
                  <a:gd name="T5" fmla="*/ 849 h 1860"/>
                  <a:gd name="T6" fmla="*/ 189 w 1191"/>
                  <a:gd name="T7" fmla="*/ 674 h 1860"/>
                  <a:gd name="T8" fmla="*/ 265 w 1191"/>
                  <a:gd name="T9" fmla="*/ 476 h 1860"/>
                  <a:gd name="T10" fmla="*/ 513 w 1191"/>
                  <a:gd name="T11" fmla="*/ 0 h 1860"/>
                  <a:gd name="T12" fmla="*/ 473 w 1191"/>
                  <a:gd name="T13" fmla="*/ 541 h 1860"/>
                  <a:gd name="T14" fmla="*/ 561 w 1191"/>
                  <a:gd name="T15" fmla="*/ 44 h 1860"/>
                  <a:gd name="T16" fmla="*/ 621 w 1191"/>
                  <a:gd name="T17" fmla="*/ 3 h 1860"/>
                  <a:gd name="T18" fmla="*/ 733 w 1191"/>
                  <a:gd name="T19" fmla="*/ 18 h 1860"/>
                  <a:gd name="T20" fmla="*/ 833 w 1191"/>
                  <a:gd name="T21" fmla="*/ 42 h 1860"/>
                  <a:gd name="T22" fmla="*/ 911 w 1191"/>
                  <a:gd name="T23" fmla="*/ 64 h 1860"/>
                  <a:gd name="T24" fmla="*/ 954 w 1191"/>
                  <a:gd name="T25" fmla="*/ 79 h 1860"/>
                  <a:gd name="T26" fmla="*/ 960 w 1191"/>
                  <a:gd name="T27" fmla="*/ 81 h 1860"/>
                  <a:gd name="T28" fmla="*/ 979 w 1191"/>
                  <a:gd name="T29" fmla="*/ 92 h 1860"/>
                  <a:gd name="T30" fmla="*/ 992 w 1191"/>
                  <a:gd name="T31" fmla="*/ 102 h 1860"/>
                  <a:gd name="T32" fmla="*/ 1000 w 1191"/>
                  <a:gd name="T33" fmla="*/ 112 h 1860"/>
                  <a:gd name="T34" fmla="*/ 1009 w 1191"/>
                  <a:gd name="T35" fmla="*/ 125 h 1860"/>
                  <a:gd name="T36" fmla="*/ 1016 w 1191"/>
                  <a:gd name="T37" fmla="*/ 140 h 1860"/>
                  <a:gd name="T38" fmla="*/ 1021 w 1191"/>
                  <a:gd name="T39" fmla="*/ 166 h 1860"/>
                  <a:gd name="T40" fmla="*/ 1021 w 1191"/>
                  <a:gd name="T41" fmla="*/ 170 h 1860"/>
                  <a:gd name="T42" fmla="*/ 1139 w 1191"/>
                  <a:gd name="T43" fmla="*/ 625 h 1860"/>
                  <a:gd name="T44" fmla="*/ 1170 w 1191"/>
                  <a:gd name="T45" fmla="*/ 678 h 1860"/>
                  <a:gd name="T46" fmla="*/ 1163 w 1191"/>
                  <a:gd name="T47" fmla="*/ 740 h 1860"/>
                  <a:gd name="T48" fmla="*/ 1118 w 1191"/>
                  <a:gd name="T49" fmla="*/ 784 h 1860"/>
                  <a:gd name="T50" fmla="*/ 1056 w 1191"/>
                  <a:gd name="T51" fmla="*/ 790 h 1860"/>
                  <a:gd name="T52" fmla="*/ 867 w 1191"/>
                  <a:gd name="T53" fmla="*/ 695 h 1860"/>
                  <a:gd name="T54" fmla="*/ 834 w 1191"/>
                  <a:gd name="T55" fmla="*/ 644 h 1860"/>
                  <a:gd name="T56" fmla="*/ 813 w 1191"/>
                  <a:gd name="T57" fmla="*/ 232 h 1860"/>
                  <a:gd name="T58" fmla="*/ 1084 w 1191"/>
                  <a:gd name="T59" fmla="*/ 908 h 1860"/>
                  <a:gd name="T60" fmla="*/ 1138 w 1191"/>
                  <a:gd name="T61" fmla="*/ 957 h 1860"/>
                  <a:gd name="T62" fmla="*/ 1191 w 1191"/>
                  <a:gd name="T63" fmla="*/ 1740 h 1860"/>
                  <a:gd name="T64" fmla="*/ 1170 w 1191"/>
                  <a:gd name="T65" fmla="*/ 1812 h 1860"/>
                  <a:gd name="T66" fmla="*/ 1109 w 1191"/>
                  <a:gd name="T67" fmla="*/ 1855 h 1860"/>
                  <a:gd name="T68" fmla="*/ 1053 w 1191"/>
                  <a:gd name="T69" fmla="*/ 1857 h 1860"/>
                  <a:gd name="T70" fmla="*/ 992 w 1191"/>
                  <a:gd name="T71" fmla="*/ 1820 h 1860"/>
                  <a:gd name="T72" fmla="*/ 965 w 1191"/>
                  <a:gd name="T73" fmla="*/ 1753 h 1860"/>
                  <a:gd name="T74" fmla="*/ 832 w 1191"/>
                  <a:gd name="T75" fmla="*/ 1746 h 1860"/>
                  <a:gd name="T76" fmla="*/ 811 w 1191"/>
                  <a:gd name="T77" fmla="*/ 1806 h 1860"/>
                  <a:gd name="T78" fmla="*/ 759 w 1191"/>
                  <a:gd name="T79" fmla="*/ 1838 h 1860"/>
                  <a:gd name="T80" fmla="*/ 73 w 1191"/>
                  <a:gd name="T81" fmla="*/ 1838 h 1860"/>
                  <a:gd name="T82" fmla="*/ 21 w 1191"/>
                  <a:gd name="T83" fmla="*/ 1806 h 1860"/>
                  <a:gd name="T84" fmla="*/ 0 w 1191"/>
                  <a:gd name="T85" fmla="*/ 1746 h 1860"/>
                  <a:gd name="T86" fmla="*/ 9 w 1191"/>
                  <a:gd name="T87" fmla="*/ 635 h 1860"/>
                  <a:gd name="T88" fmla="*/ 53 w 1191"/>
                  <a:gd name="T89" fmla="*/ 591 h 1860"/>
                  <a:gd name="T90" fmla="*/ 99 w 1191"/>
                  <a:gd name="T91" fmla="*/ 581 h 1860"/>
                  <a:gd name="T92" fmla="*/ 100 w 1191"/>
                  <a:gd name="T93" fmla="*/ 575 h 1860"/>
                  <a:gd name="T94" fmla="*/ 75 w 1191"/>
                  <a:gd name="T95" fmla="*/ 513 h 1860"/>
                  <a:gd name="T96" fmla="*/ 76 w 1191"/>
                  <a:gd name="T97" fmla="*/ 166 h 1860"/>
                  <a:gd name="T98" fmla="*/ 81 w 1191"/>
                  <a:gd name="T99" fmla="*/ 140 h 1860"/>
                  <a:gd name="T100" fmla="*/ 88 w 1191"/>
                  <a:gd name="T101" fmla="*/ 125 h 1860"/>
                  <a:gd name="T102" fmla="*/ 97 w 1191"/>
                  <a:gd name="T103" fmla="*/ 112 h 1860"/>
                  <a:gd name="T104" fmla="*/ 105 w 1191"/>
                  <a:gd name="T105" fmla="*/ 101 h 1860"/>
                  <a:gd name="T106" fmla="*/ 118 w 1191"/>
                  <a:gd name="T107" fmla="*/ 92 h 1860"/>
                  <a:gd name="T108" fmla="*/ 137 w 1191"/>
                  <a:gd name="T109" fmla="*/ 81 h 1860"/>
                  <a:gd name="T110" fmla="*/ 143 w 1191"/>
                  <a:gd name="T111" fmla="*/ 79 h 1860"/>
                  <a:gd name="T112" fmla="*/ 186 w 1191"/>
                  <a:gd name="T113" fmla="*/ 64 h 1860"/>
                  <a:gd name="T114" fmla="*/ 263 w 1191"/>
                  <a:gd name="T115" fmla="*/ 42 h 1860"/>
                  <a:gd name="T116" fmla="*/ 364 w 1191"/>
                  <a:gd name="T117" fmla="*/ 18 h 1860"/>
                  <a:gd name="T118" fmla="*/ 475 w 1191"/>
                  <a:gd name="T119" fmla="*/ 3 h 1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1" h="1860">
                    <a:moveTo>
                      <a:pt x="189" y="1044"/>
                    </a:moveTo>
                    <a:lnTo>
                      <a:pt x="189" y="1651"/>
                    </a:lnTo>
                    <a:lnTo>
                      <a:pt x="643" y="1651"/>
                    </a:lnTo>
                    <a:lnTo>
                      <a:pt x="643" y="1151"/>
                    </a:lnTo>
                    <a:lnTo>
                      <a:pt x="189" y="1044"/>
                    </a:lnTo>
                    <a:close/>
                    <a:moveTo>
                      <a:pt x="189" y="674"/>
                    </a:moveTo>
                    <a:lnTo>
                      <a:pt x="189" y="675"/>
                    </a:lnTo>
                    <a:lnTo>
                      <a:pt x="189" y="676"/>
                    </a:lnTo>
                    <a:lnTo>
                      <a:pt x="189" y="849"/>
                    </a:lnTo>
                    <a:lnTo>
                      <a:pt x="284" y="872"/>
                    </a:lnTo>
                    <a:lnTo>
                      <a:pt x="284" y="781"/>
                    </a:lnTo>
                    <a:lnTo>
                      <a:pt x="189" y="674"/>
                    </a:lnTo>
                    <a:close/>
                    <a:moveTo>
                      <a:pt x="284" y="232"/>
                    </a:moveTo>
                    <a:lnTo>
                      <a:pt x="265" y="238"/>
                    </a:lnTo>
                    <a:lnTo>
                      <a:pt x="265" y="476"/>
                    </a:lnTo>
                    <a:lnTo>
                      <a:pt x="284" y="498"/>
                    </a:lnTo>
                    <a:lnTo>
                      <a:pt x="284" y="232"/>
                    </a:lnTo>
                    <a:close/>
                    <a:moveTo>
                      <a:pt x="513" y="0"/>
                    </a:moveTo>
                    <a:lnTo>
                      <a:pt x="536" y="44"/>
                    </a:lnTo>
                    <a:lnTo>
                      <a:pt x="536" y="44"/>
                    </a:lnTo>
                    <a:lnTo>
                      <a:pt x="473" y="541"/>
                    </a:lnTo>
                    <a:lnTo>
                      <a:pt x="548" y="672"/>
                    </a:lnTo>
                    <a:lnTo>
                      <a:pt x="624" y="541"/>
                    </a:lnTo>
                    <a:lnTo>
                      <a:pt x="561" y="44"/>
                    </a:lnTo>
                    <a:lnTo>
                      <a:pt x="561" y="44"/>
                    </a:lnTo>
                    <a:lnTo>
                      <a:pt x="583" y="0"/>
                    </a:lnTo>
                    <a:lnTo>
                      <a:pt x="621" y="3"/>
                    </a:lnTo>
                    <a:lnTo>
                      <a:pt x="659" y="7"/>
                    </a:lnTo>
                    <a:lnTo>
                      <a:pt x="697" y="12"/>
                    </a:lnTo>
                    <a:lnTo>
                      <a:pt x="733" y="18"/>
                    </a:lnTo>
                    <a:lnTo>
                      <a:pt x="768" y="26"/>
                    </a:lnTo>
                    <a:lnTo>
                      <a:pt x="802" y="34"/>
                    </a:lnTo>
                    <a:lnTo>
                      <a:pt x="833" y="42"/>
                    </a:lnTo>
                    <a:lnTo>
                      <a:pt x="862" y="50"/>
                    </a:lnTo>
                    <a:lnTo>
                      <a:pt x="888" y="57"/>
                    </a:lnTo>
                    <a:lnTo>
                      <a:pt x="911" y="64"/>
                    </a:lnTo>
                    <a:lnTo>
                      <a:pt x="930" y="70"/>
                    </a:lnTo>
                    <a:lnTo>
                      <a:pt x="945" y="75"/>
                    </a:lnTo>
                    <a:lnTo>
                      <a:pt x="954" y="79"/>
                    </a:lnTo>
                    <a:lnTo>
                      <a:pt x="958" y="80"/>
                    </a:lnTo>
                    <a:lnTo>
                      <a:pt x="959" y="81"/>
                    </a:lnTo>
                    <a:lnTo>
                      <a:pt x="960" y="81"/>
                    </a:lnTo>
                    <a:lnTo>
                      <a:pt x="960" y="81"/>
                    </a:lnTo>
                    <a:lnTo>
                      <a:pt x="970" y="86"/>
                    </a:lnTo>
                    <a:lnTo>
                      <a:pt x="979" y="92"/>
                    </a:lnTo>
                    <a:lnTo>
                      <a:pt x="983" y="95"/>
                    </a:lnTo>
                    <a:lnTo>
                      <a:pt x="987" y="98"/>
                    </a:lnTo>
                    <a:lnTo>
                      <a:pt x="992" y="102"/>
                    </a:lnTo>
                    <a:lnTo>
                      <a:pt x="995" y="105"/>
                    </a:lnTo>
                    <a:lnTo>
                      <a:pt x="998" y="108"/>
                    </a:lnTo>
                    <a:lnTo>
                      <a:pt x="1000" y="112"/>
                    </a:lnTo>
                    <a:lnTo>
                      <a:pt x="1003" y="115"/>
                    </a:lnTo>
                    <a:lnTo>
                      <a:pt x="1006" y="121"/>
                    </a:lnTo>
                    <a:lnTo>
                      <a:pt x="1009" y="125"/>
                    </a:lnTo>
                    <a:lnTo>
                      <a:pt x="1013" y="131"/>
                    </a:lnTo>
                    <a:lnTo>
                      <a:pt x="1015" y="135"/>
                    </a:lnTo>
                    <a:lnTo>
                      <a:pt x="1016" y="140"/>
                    </a:lnTo>
                    <a:lnTo>
                      <a:pt x="1017" y="146"/>
                    </a:lnTo>
                    <a:lnTo>
                      <a:pt x="1019" y="156"/>
                    </a:lnTo>
                    <a:lnTo>
                      <a:pt x="1021" y="166"/>
                    </a:lnTo>
                    <a:lnTo>
                      <a:pt x="1021" y="167"/>
                    </a:lnTo>
                    <a:lnTo>
                      <a:pt x="1021" y="168"/>
                    </a:lnTo>
                    <a:lnTo>
                      <a:pt x="1021" y="170"/>
                    </a:lnTo>
                    <a:lnTo>
                      <a:pt x="1021" y="564"/>
                    </a:lnTo>
                    <a:lnTo>
                      <a:pt x="1120" y="614"/>
                    </a:lnTo>
                    <a:lnTo>
                      <a:pt x="1139" y="625"/>
                    </a:lnTo>
                    <a:lnTo>
                      <a:pt x="1153" y="641"/>
                    </a:lnTo>
                    <a:lnTo>
                      <a:pt x="1164" y="659"/>
                    </a:lnTo>
                    <a:lnTo>
                      <a:pt x="1170" y="678"/>
                    </a:lnTo>
                    <a:lnTo>
                      <a:pt x="1172" y="699"/>
                    </a:lnTo>
                    <a:lnTo>
                      <a:pt x="1170" y="720"/>
                    </a:lnTo>
                    <a:lnTo>
                      <a:pt x="1163" y="740"/>
                    </a:lnTo>
                    <a:lnTo>
                      <a:pt x="1150" y="759"/>
                    </a:lnTo>
                    <a:lnTo>
                      <a:pt x="1136" y="773"/>
                    </a:lnTo>
                    <a:lnTo>
                      <a:pt x="1118" y="784"/>
                    </a:lnTo>
                    <a:lnTo>
                      <a:pt x="1098" y="790"/>
                    </a:lnTo>
                    <a:lnTo>
                      <a:pt x="1078" y="793"/>
                    </a:lnTo>
                    <a:lnTo>
                      <a:pt x="1056" y="790"/>
                    </a:lnTo>
                    <a:lnTo>
                      <a:pt x="1035" y="783"/>
                    </a:lnTo>
                    <a:lnTo>
                      <a:pt x="884" y="708"/>
                    </a:lnTo>
                    <a:lnTo>
                      <a:pt x="867" y="695"/>
                    </a:lnTo>
                    <a:lnTo>
                      <a:pt x="852" y="681"/>
                    </a:lnTo>
                    <a:lnTo>
                      <a:pt x="841" y="663"/>
                    </a:lnTo>
                    <a:lnTo>
                      <a:pt x="834" y="644"/>
                    </a:lnTo>
                    <a:lnTo>
                      <a:pt x="832" y="623"/>
                    </a:lnTo>
                    <a:lnTo>
                      <a:pt x="832" y="237"/>
                    </a:lnTo>
                    <a:lnTo>
                      <a:pt x="813" y="232"/>
                    </a:lnTo>
                    <a:lnTo>
                      <a:pt x="813" y="849"/>
                    </a:lnTo>
                    <a:lnTo>
                      <a:pt x="1060" y="900"/>
                    </a:lnTo>
                    <a:lnTo>
                      <a:pt x="1084" y="908"/>
                    </a:lnTo>
                    <a:lnTo>
                      <a:pt x="1105" y="920"/>
                    </a:lnTo>
                    <a:lnTo>
                      <a:pt x="1123" y="937"/>
                    </a:lnTo>
                    <a:lnTo>
                      <a:pt x="1138" y="957"/>
                    </a:lnTo>
                    <a:lnTo>
                      <a:pt x="1147" y="980"/>
                    </a:lnTo>
                    <a:lnTo>
                      <a:pt x="1150" y="1005"/>
                    </a:lnTo>
                    <a:lnTo>
                      <a:pt x="1191" y="1740"/>
                    </a:lnTo>
                    <a:lnTo>
                      <a:pt x="1190" y="1766"/>
                    </a:lnTo>
                    <a:lnTo>
                      <a:pt x="1182" y="1790"/>
                    </a:lnTo>
                    <a:lnTo>
                      <a:pt x="1170" y="1812"/>
                    </a:lnTo>
                    <a:lnTo>
                      <a:pt x="1153" y="1831"/>
                    </a:lnTo>
                    <a:lnTo>
                      <a:pt x="1133" y="1845"/>
                    </a:lnTo>
                    <a:lnTo>
                      <a:pt x="1109" y="1855"/>
                    </a:lnTo>
                    <a:lnTo>
                      <a:pt x="1083" y="1860"/>
                    </a:lnTo>
                    <a:lnTo>
                      <a:pt x="1078" y="1860"/>
                    </a:lnTo>
                    <a:lnTo>
                      <a:pt x="1053" y="1857"/>
                    </a:lnTo>
                    <a:lnTo>
                      <a:pt x="1029" y="1849"/>
                    </a:lnTo>
                    <a:lnTo>
                      <a:pt x="1009" y="1836"/>
                    </a:lnTo>
                    <a:lnTo>
                      <a:pt x="992" y="1820"/>
                    </a:lnTo>
                    <a:lnTo>
                      <a:pt x="978" y="1801"/>
                    </a:lnTo>
                    <a:lnTo>
                      <a:pt x="969" y="1778"/>
                    </a:lnTo>
                    <a:lnTo>
                      <a:pt x="965" y="1753"/>
                    </a:lnTo>
                    <a:lnTo>
                      <a:pt x="929" y="1105"/>
                    </a:lnTo>
                    <a:lnTo>
                      <a:pt x="832" y="1085"/>
                    </a:lnTo>
                    <a:lnTo>
                      <a:pt x="832" y="1746"/>
                    </a:lnTo>
                    <a:lnTo>
                      <a:pt x="830" y="1768"/>
                    </a:lnTo>
                    <a:lnTo>
                      <a:pt x="823" y="1788"/>
                    </a:lnTo>
                    <a:lnTo>
                      <a:pt x="811" y="1806"/>
                    </a:lnTo>
                    <a:lnTo>
                      <a:pt x="797" y="1820"/>
                    </a:lnTo>
                    <a:lnTo>
                      <a:pt x="779" y="1831"/>
                    </a:lnTo>
                    <a:lnTo>
                      <a:pt x="759" y="1838"/>
                    </a:lnTo>
                    <a:lnTo>
                      <a:pt x="738" y="1840"/>
                    </a:lnTo>
                    <a:lnTo>
                      <a:pt x="95" y="1840"/>
                    </a:lnTo>
                    <a:lnTo>
                      <a:pt x="73" y="1838"/>
                    </a:lnTo>
                    <a:lnTo>
                      <a:pt x="53" y="1831"/>
                    </a:lnTo>
                    <a:lnTo>
                      <a:pt x="35" y="1820"/>
                    </a:lnTo>
                    <a:lnTo>
                      <a:pt x="21" y="1806"/>
                    </a:lnTo>
                    <a:lnTo>
                      <a:pt x="9" y="1788"/>
                    </a:lnTo>
                    <a:lnTo>
                      <a:pt x="2" y="1768"/>
                    </a:lnTo>
                    <a:lnTo>
                      <a:pt x="0" y="1746"/>
                    </a:lnTo>
                    <a:lnTo>
                      <a:pt x="0" y="676"/>
                    </a:lnTo>
                    <a:lnTo>
                      <a:pt x="2" y="654"/>
                    </a:lnTo>
                    <a:lnTo>
                      <a:pt x="9" y="635"/>
                    </a:lnTo>
                    <a:lnTo>
                      <a:pt x="21" y="617"/>
                    </a:lnTo>
                    <a:lnTo>
                      <a:pt x="35" y="602"/>
                    </a:lnTo>
                    <a:lnTo>
                      <a:pt x="53" y="591"/>
                    </a:lnTo>
                    <a:lnTo>
                      <a:pt x="73" y="584"/>
                    </a:lnTo>
                    <a:lnTo>
                      <a:pt x="95" y="581"/>
                    </a:lnTo>
                    <a:lnTo>
                      <a:pt x="99" y="581"/>
                    </a:lnTo>
                    <a:lnTo>
                      <a:pt x="103" y="584"/>
                    </a:lnTo>
                    <a:lnTo>
                      <a:pt x="107" y="585"/>
                    </a:lnTo>
                    <a:lnTo>
                      <a:pt x="100" y="575"/>
                    </a:lnTo>
                    <a:lnTo>
                      <a:pt x="87" y="556"/>
                    </a:lnTo>
                    <a:lnTo>
                      <a:pt x="78" y="535"/>
                    </a:lnTo>
                    <a:lnTo>
                      <a:pt x="75" y="513"/>
                    </a:lnTo>
                    <a:lnTo>
                      <a:pt x="76" y="168"/>
                    </a:lnTo>
                    <a:lnTo>
                      <a:pt x="76" y="167"/>
                    </a:lnTo>
                    <a:lnTo>
                      <a:pt x="76" y="166"/>
                    </a:lnTo>
                    <a:lnTo>
                      <a:pt x="78" y="156"/>
                    </a:lnTo>
                    <a:lnTo>
                      <a:pt x="80" y="147"/>
                    </a:lnTo>
                    <a:lnTo>
                      <a:pt x="81" y="140"/>
                    </a:lnTo>
                    <a:lnTo>
                      <a:pt x="82" y="135"/>
                    </a:lnTo>
                    <a:lnTo>
                      <a:pt x="84" y="131"/>
                    </a:lnTo>
                    <a:lnTo>
                      <a:pt x="88" y="125"/>
                    </a:lnTo>
                    <a:lnTo>
                      <a:pt x="91" y="121"/>
                    </a:lnTo>
                    <a:lnTo>
                      <a:pt x="94" y="115"/>
                    </a:lnTo>
                    <a:lnTo>
                      <a:pt x="97" y="112"/>
                    </a:lnTo>
                    <a:lnTo>
                      <a:pt x="99" y="108"/>
                    </a:lnTo>
                    <a:lnTo>
                      <a:pt x="102" y="104"/>
                    </a:lnTo>
                    <a:lnTo>
                      <a:pt x="105" y="101"/>
                    </a:lnTo>
                    <a:lnTo>
                      <a:pt x="108" y="98"/>
                    </a:lnTo>
                    <a:lnTo>
                      <a:pt x="114" y="95"/>
                    </a:lnTo>
                    <a:lnTo>
                      <a:pt x="118" y="92"/>
                    </a:lnTo>
                    <a:lnTo>
                      <a:pt x="126" y="86"/>
                    </a:lnTo>
                    <a:lnTo>
                      <a:pt x="136" y="81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9" y="80"/>
                    </a:lnTo>
                    <a:lnTo>
                      <a:pt x="143" y="79"/>
                    </a:lnTo>
                    <a:lnTo>
                      <a:pt x="152" y="75"/>
                    </a:lnTo>
                    <a:lnTo>
                      <a:pt x="167" y="70"/>
                    </a:lnTo>
                    <a:lnTo>
                      <a:pt x="186" y="64"/>
                    </a:lnTo>
                    <a:lnTo>
                      <a:pt x="209" y="57"/>
                    </a:lnTo>
                    <a:lnTo>
                      <a:pt x="235" y="50"/>
                    </a:lnTo>
                    <a:lnTo>
                      <a:pt x="263" y="42"/>
                    </a:lnTo>
                    <a:lnTo>
                      <a:pt x="295" y="34"/>
                    </a:lnTo>
                    <a:lnTo>
                      <a:pt x="328" y="26"/>
                    </a:lnTo>
                    <a:lnTo>
                      <a:pt x="364" y="18"/>
                    </a:lnTo>
                    <a:lnTo>
                      <a:pt x="400" y="12"/>
                    </a:lnTo>
                    <a:lnTo>
                      <a:pt x="438" y="7"/>
                    </a:lnTo>
                    <a:lnTo>
                      <a:pt x="475" y="3"/>
                    </a:lnTo>
                    <a:lnTo>
                      <a:pt x="5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3838" y="2075"/>
                <a:ext cx="212" cy="258"/>
              </a:xfrm>
              <a:custGeom>
                <a:avLst/>
                <a:gdLst>
                  <a:gd name="T0" fmla="*/ 113 w 1058"/>
                  <a:gd name="T1" fmla="*/ 0 h 1290"/>
                  <a:gd name="T2" fmla="*/ 945 w 1058"/>
                  <a:gd name="T3" fmla="*/ 0 h 1290"/>
                  <a:gd name="T4" fmla="*/ 971 w 1058"/>
                  <a:gd name="T5" fmla="*/ 2 h 1290"/>
                  <a:gd name="T6" fmla="*/ 995 w 1058"/>
                  <a:gd name="T7" fmla="*/ 12 h 1290"/>
                  <a:gd name="T8" fmla="*/ 1016 w 1058"/>
                  <a:gd name="T9" fmla="*/ 24 h 1290"/>
                  <a:gd name="T10" fmla="*/ 1033 w 1058"/>
                  <a:gd name="T11" fmla="*/ 42 h 1290"/>
                  <a:gd name="T12" fmla="*/ 1047 w 1058"/>
                  <a:gd name="T13" fmla="*/ 64 h 1290"/>
                  <a:gd name="T14" fmla="*/ 1055 w 1058"/>
                  <a:gd name="T15" fmla="*/ 88 h 1290"/>
                  <a:gd name="T16" fmla="*/ 1058 w 1058"/>
                  <a:gd name="T17" fmla="*/ 114 h 1290"/>
                  <a:gd name="T18" fmla="*/ 1055 w 1058"/>
                  <a:gd name="T19" fmla="*/ 140 h 1290"/>
                  <a:gd name="T20" fmla="*/ 1047 w 1058"/>
                  <a:gd name="T21" fmla="*/ 163 h 1290"/>
                  <a:gd name="T22" fmla="*/ 1033 w 1058"/>
                  <a:gd name="T23" fmla="*/ 185 h 1290"/>
                  <a:gd name="T24" fmla="*/ 1016 w 1058"/>
                  <a:gd name="T25" fmla="*/ 201 h 1290"/>
                  <a:gd name="T26" fmla="*/ 995 w 1058"/>
                  <a:gd name="T27" fmla="*/ 215 h 1290"/>
                  <a:gd name="T28" fmla="*/ 971 w 1058"/>
                  <a:gd name="T29" fmla="*/ 223 h 1290"/>
                  <a:gd name="T30" fmla="*/ 945 w 1058"/>
                  <a:gd name="T31" fmla="*/ 226 h 1290"/>
                  <a:gd name="T32" fmla="*/ 924 w 1058"/>
                  <a:gd name="T33" fmla="*/ 226 h 1290"/>
                  <a:gd name="T34" fmla="*/ 924 w 1058"/>
                  <a:gd name="T35" fmla="*/ 1196 h 1290"/>
                  <a:gd name="T36" fmla="*/ 922 w 1058"/>
                  <a:gd name="T37" fmla="*/ 1218 h 1290"/>
                  <a:gd name="T38" fmla="*/ 914 w 1058"/>
                  <a:gd name="T39" fmla="*/ 1238 h 1290"/>
                  <a:gd name="T40" fmla="*/ 904 w 1058"/>
                  <a:gd name="T41" fmla="*/ 1255 h 1290"/>
                  <a:gd name="T42" fmla="*/ 888 w 1058"/>
                  <a:gd name="T43" fmla="*/ 1269 h 1290"/>
                  <a:gd name="T44" fmla="*/ 872 w 1058"/>
                  <a:gd name="T45" fmla="*/ 1281 h 1290"/>
                  <a:gd name="T46" fmla="*/ 852 w 1058"/>
                  <a:gd name="T47" fmla="*/ 1288 h 1290"/>
                  <a:gd name="T48" fmla="*/ 830 w 1058"/>
                  <a:gd name="T49" fmla="*/ 1290 h 1290"/>
                  <a:gd name="T50" fmla="*/ 229 w 1058"/>
                  <a:gd name="T51" fmla="*/ 1290 h 1290"/>
                  <a:gd name="T52" fmla="*/ 207 w 1058"/>
                  <a:gd name="T53" fmla="*/ 1288 h 1290"/>
                  <a:gd name="T54" fmla="*/ 188 w 1058"/>
                  <a:gd name="T55" fmla="*/ 1281 h 1290"/>
                  <a:gd name="T56" fmla="*/ 170 w 1058"/>
                  <a:gd name="T57" fmla="*/ 1270 h 1290"/>
                  <a:gd name="T58" fmla="*/ 155 w 1058"/>
                  <a:gd name="T59" fmla="*/ 1256 h 1290"/>
                  <a:gd name="T60" fmla="*/ 144 w 1058"/>
                  <a:gd name="T61" fmla="*/ 1238 h 1290"/>
                  <a:gd name="T62" fmla="*/ 136 w 1058"/>
                  <a:gd name="T63" fmla="*/ 1218 h 1290"/>
                  <a:gd name="T64" fmla="*/ 134 w 1058"/>
                  <a:gd name="T65" fmla="*/ 1196 h 1290"/>
                  <a:gd name="T66" fmla="*/ 134 w 1058"/>
                  <a:gd name="T67" fmla="*/ 226 h 1290"/>
                  <a:gd name="T68" fmla="*/ 113 w 1058"/>
                  <a:gd name="T69" fmla="*/ 226 h 1290"/>
                  <a:gd name="T70" fmla="*/ 87 w 1058"/>
                  <a:gd name="T71" fmla="*/ 223 h 1290"/>
                  <a:gd name="T72" fmla="*/ 63 w 1058"/>
                  <a:gd name="T73" fmla="*/ 215 h 1290"/>
                  <a:gd name="T74" fmla="*/ 43 w 1058"/>
                  <a:gd name="T75" fmla="*/ 201 h 1290"/>
                  <a:gd name="T76" fmla="*/ 25 w 1058"/>
                  <a:gd name="T77" fmla="*/ 185 h 1290"/>
                  <a:gd name="T78" fmla="*/ 11 w 1058"/>
                  <a:gd name="T79" fmla="*/ 163 h 1290"/>
                  <a:gd name="T80" fmla="*/ 3 w 1058"/>
                  <a:gd name="T81" fmla="*/ 140 h 1290"/>
                  <a:gd name="T82" fmla="*/ 0 w 1058"/>
                  <a:gd name="T83" fmla="*/ 114 h 1290"/>
                  <a:gd name="T84" fmla="*/ 3 w 1058"/>
                  <a:gd name="T85" fmla="*/ 88 h 1290"/>
                  <a:gd name="T86" fmla="*/ 11 w 1058"/>
                  <a:gd name="T87" fmla="*/ 64 h 1290"/>
                  <a:gd name="T88" fmla="*/ 25 w 1058"/>
                  <a:gd name="T89" fmla="*/ 42 h 1290"/>
                  <a:gd name="T90" fmla="*/ 43 w 1058"/>
                  <a:gd name="T91" fmla="*/ 24 h 1290"/>
                  <a:gd name="T92" fmla="*/ 63 w 1058"/>
                  <a:gd name="T93" fmla="*/ 12 h 1290"/>
                  <a:gd name="T94" fmla="*/ 87 w 1058"/>
                  <a:gd name="T95" fmla="*/ 2 h 1290"/>
                  <a:gd name="T96" fmla="*/ 113 w 1058"/>
                  <a:gd name="T97" fmla="*/ 0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8" h="1290">
                    <a:moveTo>
                      <a:pt x="113" y="0"/>
                    </a:moveTo>
                    <a:lnTo>
                      <a:pt x="945" y="0"/>
                    </a:lnTo>
                    <a:lnTo>
                      <a:pt x="971" y="2"/>
                    </a:lnTo>
                    <a:lnTo>
                      <a:pt x="995" y="12"/>
                    </a:lnTo>
                    <a:lnTo>
                      <a:pt x="1016" y="24"/>
                    </a:lnTo>
                    <a:lnTo>
                      <a:pt x="1033" y="42"/>
                    </a:lnTo>
                    <a:lnTo>
                      <a:pt x="1047" y="64"/>
                    </a:lnTo>
                    <a:lnTo>
                      <a:pt x="1055" y="88"/>
                    </a:lnTo>
                    <a:lnTo>
                      <a:pt x="1058" y="114"/>
                    </a:lnTo>
                    <a:lnTo>
                      <a:pt x="1055" y="140"/>
                    </a:lnTo>
                    <a:lnTo>
                      <a:pt x="1047" y="163"/>
                    </a:lnTo>
                    <a:lnTo>
                      <a:pt x="1033" y="185"/>
                    </a:lnTo>
                    <a:lnTo>
                      <a:pt x="1016" y="201"/>
                    </a:lnTo>
                    <a:lnTo>
                      <a:pt x="995" y="215"/>
                    </a:lnTo>
                    <a:lnTo>
                      <a:pt x="971" y="223"/>
                    </a:lnTo>
                    <a:lnTo>
                      <a:pt x="945" y="226"/>
                    </a:lnTo>
                    <a:lnTo>
                      <a:pt x="924" y="226"/>
                    </a:lnTo>
                    <a:lnTo>
                      <a:pt x="924" y="1196"/>
                    </a:lnTo>
                    <a:lnTo>
                      <a:pt x="922" y="1218"/>
                    </a:lnTo>
                    <a:lnTo>
                      <a:pt x="914" y="1238"/>
                    </a:lnTo>
                    <a:lnTo>
                      <a:pt x="904" y="1255"/>
                    </a:lnTo>
                    <a:lnTo>
                      <a:pt x="888" y="1269"/>
                    </a:lnTo>
                    <a:lnTo>
                      <a:pt x="872" y="1281"/>
                    </a:lnTo>
                    <a:lnTo>
                      <a:pt x="852" y="1288"/>
                    </a:lnTo>
                    <a:lnTo>
                      <a:pt x="830" y="1290"/>
                    </a:lnTo>
                    <a:lnTo>
                      <a:pt x="229" y="1290"/>
                    </a:lnTo>
                    <a:lnTo>
                      <a:pt x="207" y="1288"/>
                    </a:lnTo>
                    <a:lnTo>
                      <a:pt x="188" y="1281"/>
                    </a:lnTo>
                    <a:lnTo>
                      <a:pt x="170" y="1270"/>
                    </a:lnTo>
                    <a:lnTo>
                      <a:pt x="155" y="1256"/>
                    </a:lnTo>
                    <a:lnTo>
                      <a:pt x="144" y="1238"/>
                    </a:lnTo>
                    <a:lnTo>
                      <a:pt x="136" y="1218"/>
                    </a:lnTo>
                    <a:lnTo>
                      <a:pt x="134" y="1196"/>
                    </a:lnTo>
                    <a:lnTo>
                      <a:pt x="134" y="226"/>
                    </a:lnTo>
                    <a:lnTo>
                      <a:pt x="113" y="226"/>
                    </a:lnTo>
                    <a:lnTo>
                      <a:pt x="87" y="223"/>
                    </a:lnTo>
                    <a:lnTo>
                      <a:pt x="63" y="215"/>
                    </a:lnTo>
                    <a:lnTo>
                      <a:pt x="43" y="201"/>
                    </a:lnTo>
                    <a:lnTo>
                      <a:pt x="25" y="185"/>
                    </a:lnTo>
                    <a:lnTo>
                      <a:pt x="11" y="163"/>
                    </a:lnTo>
                    <a:lnTo>
                      <a:pt x="3" y="140"/>
                    </a:lnTo>
                    <a:lnTo>
                      <a:pt x="0" y="114"/>
                    </a:lnTo>
                    <a:lnTo>
                      <a:pt x="3" y="88"/>
                    </a:lnTo>
                    <a:lnTo>
                      <a:pt x="11" y="64"/>
                    </a:lnTo>
                    <a:lnTo>
                      <a:pt x="25" y="42"/>
                    </a:lnTo>
                    <a:lnTo>
                      <a:pt x="43" y="24"/>
                    </a:lnTo>
                    <a:lnTo>
                      <a:pt x="63" y="12"/>
                    </a:lnTo>
                    <a:lnTo>
                      <a:pt x="87" y="2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8" name="Rectangle 2047"/>
            <p:cNvSpPr/>
            <p:nvPr/>
          </p:nvSpPr>
          <p:spPr>
            <a:xfrm>
              <a:off x="5469306" y="2952750"/>
              <a:ext cx="2455494" cy="561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33" b="1" cap="all" dirty="0">
                  <a:solidFill>
                    <a:prstClr val="white"/>
                  </a:solidFill>
                </a:rPr>
                <a:t>Meeting After the Meeting</a:t>
              </a:r>
            </a:p>
          </p:txBody>
        </p:sp>
      </p:grpSp>
      <p:sp>
        <p:nvSpPr>
          <p:cNvPr id="2051" name="Isosceles Triangle 2050"/>
          <p:cNvSpPr/>
          <p:nvPr/>
        </p:nvSpPr>
        <p:spPr>
          <a:xfrm rot="5400000">
            <a:off x="6146800" y="3276600"/>
            <a:ext cx="914400" cy="406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8400" y="4952999"/>
            <a:ext cx="3759200" cy="148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8229600" y="5054601"/>
            <a:ext cx="3041456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Decision to get started </a:t>
            </a:r>
            <a:br>
              <a: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 Up Another meeting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>
            <a:off x="7670800" y="5204110"/>
            <a:ext cx="558800" cy="866154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678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735032" y="163087"/>
            <a:ext cx="2004075" cy="4524315"/>
          </a:xfrm>
          <a:prstGeom prst="round1Rect">
            <a:avLst/>
          </a:prstGeom>
          <a:solidFill>
            <a:srgbClr val="3CF494"/>
          </a:solidFill>
          <a:ln>
            <a:solidFill>
              <a:srgbClr val="0B7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220" y="0"/>
            <a:ext cx="12192000" cy="68580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10975" y="242000"/>
            <a:ext cx="1246189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1 on 1s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33216" y="1485900"/>
            <a:ext cx="5651216" cy="5334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UBP</a:t>
            </a:r>
          </a:p>
        </p:txBody>
      </p:sp>
      <p:sp>
        <p:nvSpPr>
          <p:cNvPr id="24" name="Oval 23"/>
          <p:cNvSpPr/>
          <p:nvPr/>
        </p:nvSpPr>
        <p:spPr>
          <a:xfrm>
            <a:off x="4466437" y="2425879"/>
            <a:ext cx="5417996" cy="609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NUOT, B5, ECCT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063152" y="5765800"/>
            <a:ext cx="9729787" cy="9607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International Convention &amp;  World Conference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905000" y="3505200"/>
            <a:ext cx="6438504" cy="53340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Local Seminar</a:t>
            </a:r>
          </a:p>
        </p:txBody>
      </p:sp>
      <p:sp>
        <p:nvSpPr>
          <p:cNvPr id="49" name="Oval 48"/>
          <p:cNvSpPr/>
          <p:nvPr/>
        </p:nvSpPr>
        <p:spPr>
          <a:xfrm>
            <a:off x="6352576" y="212725"/>
            <a:ext cx="1150939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2 on 1s</a:t>
            </a:r>
          </a:p>
        </p:txBody>
      </p:sp>
      <p:sp>
        <p:nvSpPr>
          <p:cNvPr id="51" name="Oval 50"/>
          <p:cNvSpPr/>
          <p:nvPr/>
        </p:nvSpPr>
        <p:spPr>
          <a:xfrm>
            <a:off x="7952729" y="242000"/>
            <a:ext cx="1060451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HBP</a:t>
            </a:r>
          </a:p>
        </p:txBody>
      </p:sp>
      <p:sp>
        <p:nvSpPr>
          <p:cNvPr id="77" name="Hexagon 76"/>
          <p:cNvSpPr/>
          <p:nvPr/>
        </p:nvSpPr>
        <p:spPr>
          <a:xfrm>
            <a:off x="2829869" y="4521200"/>
            <a:ext cx="8529636" cy="8382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Annual Convention &amp; Leadership School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2941440" y="1061864"/>
            <a:ext cx="1876220" cy="386453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032" y="163087"/>
            <a:ext cx="2175596" cy="452431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Health</a:t>
            </a:r>
          </a:p>
          <a:p>
            <a:r>
              <a:rPr lang="en-US" sz="24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Nutrition</a:t>
            </a:r>
          </a:p>
          <a:p>
            <a:endParaRPr lang="en-US" sz="2400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Skincare</a:t>
            </a:r>
          </a:p>
          <a:p>
            <a:r>
              <a:rPr lang="en-US" sz="24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Cosmetics</a:t>
            </a:r>
          </a:p>
          <a:p>
            <a:endParaRPr lang="en-US" sz="2400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ISM</a:t>
            </a:r>
          </a:p>
          <a:p>
            <a:endParaRPr lang="en-US" sz="2400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spc="300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Webcenter</a:t>
            </a:r>
            <a:endParaRPr lang="en-US" sz="2400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400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Weight </a:t>
            </a:r>
          </a:p>
          <a:p>
            <a:r>
              <a:rPr lang="en-US" sz="24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Management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79928" y="93107"/>
            <a:ext cx="1952073" cy="455509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6" name="Left Arrow 115"/>
          <p:cNvSpPr/>
          <p:nvPr/>
        </p:nvSpPr>
        <p:spPr>
          <a:xfrm>
            <a:off x="2941439" y="2216216"/>
            <a:ext cx="1524997" cy="386453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3011951" y="1563384"/>
            <a:ext cx="1136971" cy="386453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04263" y="955343"/>
            <a:ext cx="286603" cy="49297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826183" y="943967"/>
            <a:ext cx="286603" cy="49297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370679" y="932591"/>
            <a:ext cx="286603" cy="49297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3491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0" y="1592605"/>
            <a:ext cx="2028303" cy="380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8304" y="1592605"/>
            <a:ext cx="10163695" cy="385861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/>
          </p:nvPr>
        </p:nvGraphicFramePr>
        <p:xfrm>
          <a:off x="6948" y="2895054"/>
          <a:ext cx="12185052" cy="396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842">
                  <a:extLst>
                    <a:ext uri="{9D8B030D-6E8A-4147-A177-3AD203B41FA5}">
                      <a16:colId xmlns:a16="http://schemas.microsoft.com/office/drawing/2014/main" xmlns="" val="415403740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4149995413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4140685565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2595881916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1860960426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1404668594"/>
                    </a:ext>
                  </a:extLst>
                </a:gridCol>
              </a:tblGrid>
              <a:tr h="3962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15AB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47252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947" y="1978466"/>
          <a:ext cx="12185052" cy="90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842">
                  <a:extLst>
                    <a:ext uri="{9D8B030D-6E8A-4147-A177-3AD203B41FA5}">
                      <a16:colId xmlns:a16="http://schemas.microsoft.com/office/drawing/2014/main" xmlns="" val="415403740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4149995413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4140685565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2595881916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1860960426"/>
                    </a:ext>
                  </a:extLst>
                </a:gridCol>
                <a:gridCol w="2030842">
                  <a:extLst>
                    <a:ext uri="{9D8B030D-6E8A-4147-A177-3AD203B41FA5}">
                      <a16:colId xmlns:a16="http://schemas.microsoft.com/office/drawing/2014/main" xmlns="" val="1404668594"/>
                    </a:ext>
                  </a:extLst>
                </a:gridCol>
              </a:tblGrid>
              <a:tr h="9052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15AB">
                        <a:alpha val="80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472526"/>
                  </a:ext>
                </a:extLst>
              </a:tr>
            </a:tbl>
          </a:graphicData>
        </a:graphic>
      </p:graphicFrame>
      <p:pic>
        <p:nvPicPr>
          <p:cNvPr id="56345" name="Picture 12" descr="MAU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55" y="200406"/>
            <a:ext cx="14303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6484" y="703736"/>
            <a:ext cx="691407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 America University = GMTSS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2348" y="2049044"/>
            <a:ext cx="1639494" cy="3094390"/>
            <a:chOff x="153384" y="1997426"/>
            <a:chExt cx="1639494" cy="3094390"/>
          </a:xfrm>
        </p:grpSpPr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153384" y="1997426"/>
              <a:ext cx="1494847" cy="80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016" tIns="64008" rIns="128016" bIns="64008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4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School of Business Studies</a:t>
              </a: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268878" y="3282090"/>
              <a:ext cx="1524000" cy="180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64008" rIns="18288" bIns="64008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UBP</a:t>
              </a:r>
              <a:endParaRPr lang="zh-TW" altLang="en-US" sz="1200" b="0" dirty="0">
                <a:solidFill>
                  <a:prstClr val="white"/>
                </a:solidFill>
                <a:latin typeface="Roboto" panose="02000000000000000000" pitchFamily="2" charset="0"/>
              </a:endParaRP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NUOT*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B5</a:t>
              </a:r>
              <a:endParaRPr lang="zh-TW" altLang="en-US" sz="1200" b="0" dirty="0">
                <a:solidFill>
                  <a:prstClr val="white"/>
                </a:solidFill>
                <a:latin typeface="Roboto" panose="02000000000000000000" pitchFamily="2" charset="0"/>
              </a:endParaRP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ECCT*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Local Seminar</a:t>
              </a:r>
              <a:endParaRPr lang="zh-TW" altLang="en-US" sz="1200" b="0" dirty="0">
                <a:solidFill>
                  <a:prstClr val="white"/>
                </a:solidFill>
                <a:latin typeface="Roboto" panose="02000000000000000000" pitchFamily="2" charset="0"/>
              </a:endParaRP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Annual Convention</a:t>
              </a:r>
            </a:p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Leadership School</a:t>
              </a:r>
            </a:p>
          </p:txBody>
        </p:sp>
      </p:grpSp>
      <p:sp>
        <p:nvSpPr>
          <p:cNvPr id="67" name="Text Box 46"/>
          <p:cNvSpPr txBox="1">
            <a:spLocks noChangeArrowheads="1"/>
          </p:cNvSpPr>
          <p:nvPr/>
        </p:nvSpPr>
        <p:spPr bwMode="auto">
          <a:xfrm>
            <a:off x="0" y="1628614"/>
            <a:ext cx="1650756" cy="2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99" tIns="32649" rIns="65299" bIns="32649">
            <a:spAutoFit/>
          </a:bodyPr>
          <a:lstStyle>
            <a:lvl1pPr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32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1pPr>
            <a:lvl2pPr marL="742950" indent="-28575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8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2pPr>
            <a:lvl3pPr marL="1143000" indent="-22860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4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3pPr>
            <a:lvl4pPr marL="1600200" indent="-22860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4pPr>
            <a:lvl5pPr marL="2057400" indent="-22860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1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Prerequisite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334276" y="2044485"/>
            <a:ext cx="1556731" cy="2807214"/>
            <a:chOff x="2334276" y="2044485"/>
            <a:chExt cx="1556731" cy="2807214"/>
          </a:xfrm>
        </p:grpSpPr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2382943" y="2044485"/>
              <a:ext cx="1404411" cy="76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9" tIns="45711" rIns="91419" bIns="45711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SG" altLang="zh-TW" sz="14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School of Health and Nutrition</a:t>
              </a: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2334276" y="3282057"/>
              <a:ext cx="1556731" cy="156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9" tIns="45711" rIns="91419" bIns="45711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marL="228594" indent="-228594" fontAlgn="base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Nutrition Product Overview</a:t>
              </a:r>
            </a:p>
            <a:p>
              <a:pPr marL="228594" indent="-228594" fontAlgn="base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Antioxidant and free radical </a:t>
              </a:r>
            </a:p>
            <a:p>
              <a:pPr marL="228594" indent="-228594" fontAlgn="base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Digestive Health </a:t>
              </a:r>
            </a:p>
            <a:p>
              <a:pPr marL="228594" indent="-228594" fontAlgn="base"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Eye Health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zh-TW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74583" y="2058871"/>
            <a:ext cx="1603375" cy="1631139"/>
            <a:chOff x="4058948" y="2036162"/>
            <a:chExt cx="1603375" cy="1631139"/>
          </a:xfrm>
        </p:grpSpPr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4189917" y="2036162"/>
              <a:ext cx="1341438" cy="76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1" rIns="91419" bIns="45711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4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School of Weight Management</a:t>
              </a:r>
            </a:p>
          </p:txBody>
        </p:sp>
        <p:sp>
          <p:nvSpPr>
            <p:cNvPr id="77" name="Text Box 26"/>
            <p:cNvSpPr txBox="1">
              <a:spLocks noChangeArrowheads="1"/>
            </p:cNvSpPr>
            <p:nvPr/>
          </p:nvSpPr>
          <p:spPr bwMode="auto">
            <a:xfrm>
              <a:off x="4058948" y="3214888"/>
              <a:ext cx="1603375" cy="4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1" rIns="91419" bIns="45711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3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TLS™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3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Overview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50537" y="2035034"/>
            <a:ext cx="2088864" cy="5014482"/>
            <a:chOff x="6050537" y="2035034"/>
            <a:chExt cx="2088864" cy="5014482"/>
          </a:xfrm>
        </p:grpSpPr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6339151" y="2035034"/>
              <a:ext cx="1480275" cy="76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9" tIns="45711" rIns="91419" bIns="45711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SG" altLang="zh-TW" sz="14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School of Personal Care and Cosmetics</a:t>
              </a:r>
            </a:p>
          </p:txBody>
        </p:sp>
        <p:sp>
          <p:nvSpPr>
            <p:cNvPr id="85" name="Text Box 34"/>
            <p:cNvSpPr txBox="1">
              <a:spLocks noChangeArrowheads="1"/>
            </p:cNvSpPr>
            <p:nvPr/>
          </p:nvSpPr>
          <p:spPr bwMode="auto">
            <a:xfrm>
              <a:off x="6050537" y="3842980"/>
              <a:ext cx="2088864" cy="64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059" tIns="45711" rIns="13059" bIns="45711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 Skin &amp; Personal Care Product Knowledge &amp; Marketing</a:t>
              </a:r>
              <a:endParaRPr lang="en-SG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6" name="Text Box 25"/>
            <p:cNvSpPr txBox="1">
              <a:spLocks noChangeArrowheads="1"/>
            </p:cNvSpPr>
            <p:nvPr/>
          </p:nvSpPr>
          <p:spPr bwMode="auto">
            <a:xfrm>
              <a:off x="6702513" y="3244195"/>
              <a:ext cx="923818" cy="437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11" rIns="91419" bIns="45711"/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kumimoji="0"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Motives®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kumimoji="0"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Overview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TW" altLang="en-US" sz="1200" b="0" dirty="0">
                <a:solidFill>
                  <a:prstClr val="white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6271330" y="5258256"/>
              <a:ext cx="1868071" cy="179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64008" rIns="18288" bIns="64008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Motives® Workshops: </a:t>
              </a:r>
            </a:p>
            <a:p>
              <a:pPr marL="304792" indent="-304792">
                <a:buClrTx/>
                <a:buFont typeface="+mj-lt"/>
                <a:buAutoNum type="arabicPeriod"/>
              </a:pPr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Advanced Skin Solutions</a:t>
              </a:r>
              <a:endParaRPr lang="en-SG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04792" indent="-304792">
                <a:buClrTx/>
                <a:buFont typeface="+mj-lt"/>
                <a:buAutoNum type="arabicPeriod"/>
              </a:pPr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All About Eyes</a:t>
              </a:r>
              <a:endParaRPr lang="en-SG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04792" indent="-304792">
                <a:buClrTx/>
                <a:buFont typeface="+mj-lt"/>
                <a:buAutoNum type="arabicPeriod"/>
              </a:pPr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Flawless Face</a:t>
              </a:r>
              <a:endParaRPr lang="en-SG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04792" indent="-304792">
                <a:buClrTx/>
                <a:buFont typeface="+mj-lt"/>
                <a:buAutoNum type="arabicPeriod"/>
              </a:pPr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Online Party Programme</a:t>
              </a:r>
              <a:endParaRPr lang="en-SG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04792" indent="-304792">
                <a:buClrTx/>
                <a:buFont typeface="+mj-lt"/>
                <a:buAutoNum type="arabicPeriod"/>
              </a:pPr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Perfect Pout</a:t>
              </a:r>
              <a:endParaRPr lang="en-SG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8" name="Text Box 34"/>
            <p:cNvSpPr txBox="1">
              <a:spLocks noChangeArrowheads="1"/>
            </p:cNvSpPr>
            <p:nvPr/>
          </p:nvSpPr>
          <p:spPr bwMode="auto">
            <a:xfrm>
              <a:off x="6096001" y="4606136"/>
              <a:ext cx="2043400" cy="64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059" tIns="45711" rIns="13059" bIns="45711"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Motives® Brand Introduction, Product Knowledge &amp; Marketing</a:t>
              </a:r>
              <a:endParaRPr lang="en-SG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93333" y="1741205"/>
            <a:ext cx="1463919" cy="3255038"/>
            <a:chOff x="8493333" y="1741205"/>
            <a:chExt cx="1463919" cy="3255038"/>
          </a:xfrm>
        </p:grpSpPr>
        <p:grpSp>
          <p:nvGrpSpPr>
            <p:cNvPr id="89" name="Group 88"/>
            <p:cNvGrpSpPr/>
            <p:nvPr/>
          </p:nvGrpSpPr>
          <p:grpSpPr>
            <a:xfrm>
              <a:off x="8493333" y="1741205"/>
              <a:ext cx="1302555" cy="1243012"/>
              <a:chOff x="6564508" y="1572458"/>
              <a:chExt cx="976916" cy="932259"/>
            </a:xfrm>
            <a:noFill/>
          </p:grpSpPr>
          <p:sp>
            <p:nvSpPr>
              <p:cNvPr id="90" name="AutoShape 36"/>
              <p:cNvSpPr>
                <a:spLocks noChangeArrowheads="1"/>
              </p:cNvSpPr>
              <p:nvPr/>
            </p:nvSpPr>
            <p:spPr bwMode="auto">
              <a:xfrm>
                <a:off x="6617495" y="1572458"/>
                <a:ext cx="798910" cy="932259"/>
              </a:xfrm>
              <a:prstGeom prst="roundRect">
                <a:avLst>
                  <a:gd name="adj" fmla="val 16667"/>
                </a:avLst>
              </a:prstGeom>
              <a:grpFill/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zh-TW" sz="1200" b="0">
                  <a:solidFill>
                    <a:prstClr val="white"/>
                  </a:solidFill>
                  <a:latin typeface="Roboto" panose="02000000000000000000" pitchFamily="2" charset="0"/>
                  <a:ea typeface="華康儷中黑" pitchFamily="49" charset="-120"/>
                </a:endParaRPr>
              </a:p>
            </p:txBody>
          </p:sp>
          <p:sp>
            <p:nvSpPr>
              <p:cNvPr id="91" name="Text Box 37"/>
              <p:cNvSpPr txBox="1">
                <a:spLocks noChangeArrowheads="1"/>
              </p:cNvSpPr>
              <p:nvPr/>
            </p:nvSpPr>
            <p:spPr bwMode="auto">
              <a:xfrm>
                <a:off x="6564508" y="1792830"/>
                <a:ext cx="976916" cy="604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 lIns="128016" tIns="64008" rIns="128016" bIns="64008">
                <a:spAutoFit/>
              </a:bodyPr>
              <a:lstStyle>
                <a:lvl1pPr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32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8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2pPr>
                <a:lvl3pPr marL="11430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4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zh-TW" sz="1467" b="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School of Website Retailing</a:t>
                </a:r>
              </a:p>
            </p:txBody>
          </p:sp>
        </p:grpSp>
        <p:sp>
          <p:nvSpPr>
            <p:cNvPr id="92" name="Text Box 40"/>
            <p:cNvSpPr txBox="1">
              <a:spLocks noChangeArrowheads="1"/>
            </p:cNvSpPr>
            <p:nvPr/>
          </p:nvSpPr>
          <p:spPr bwMode="auto">
            <a:xfrm>
              <a:off x="8502949" y="3279225"/>
              <a:ext cx="1454303" cy="45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8016" tIns="64008" rIns="128016" bIns="64008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TW" sz="1067" b="0" dirty="0" err="1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maWEBCENTERS</a:t>
              </a:r>
              <a:r>
                <a:rPr lang="en-US" altLang="zh-TW" sz="10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™ Overview  </a:t>
              </a:r>
            </a:p>
          </p:txBody>
        </p:sp>
        <p:sp>
          <p:nvSpPr>
            <p:cNvPr id="93" name="AutoShape 38"/>
            <p:cNvSpPr>
              <a:spLocks noChangeArrowheads="1"/>
            </p:cNvSpPr>
            <p:nvPr/>
          </p:nvSpPr>
          <p:spPr bwMode="auto">
            <a:xfrm>
              <a:off x="8730675" y="4018343"/>
              <a:ext cx="1065213" cy="977900"/>
            </a:xfrm>
            <a:prstGeom prst="roundRect">
              <a:avLst>
                <a:gd name="adj" fmla="val 16667"/>
              </a:avLst>
            </a:prstGeom>
            <a:noFill/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067" b="0" dirty="0" err="1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maWEBCENTERS</a:t>
              </a:r>
              <a:r>
                <a:rPr lang="en-US" altLang="zh-TW" sz="10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™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101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1200" b="0" dirty="0">
                <a:solidFill>
                  <a:prstClr val="white"/>
                </a:solidFill>
                <a:latin typeface="Roboto" panose="02000000000000000000" pitchFamily="2" charset="0"/>
                <a:ea typeface="SimSu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0" dirty="0" err="1">
                  <a:solidFill>
                    <a:srgbClr val="FFFFFF"/>
                  </a:solidFill>
                  <a:ea typeface="SimSun" pitchFamily="18" charset="0"/>
                </a:rPr>
                <a:t>maWEBCENTERS</a:t>
              </a:r>
              <a:r>
                <a:rPr lang="en-US" altLang="zh-CN" sz="1000" b="0" dirty="0">
                  <a:solidFill>
                    <a:srgbClr val="FFFFFF"/>
                  </a:solidFill>
                  <a:ea typeface="SimSun" pitchFamily="18" charset="0"/>
                </a:rPr>
                <a:t>™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0" dirty="0">
                  <a:solidFill>
                    <a:srgbClr val="FFFFFF"/>
                  </a:solidFill>
                  <a:ea typeface="SimSun" pitchFamily="18" charset="0"/>
                </a:rPr>
                <a:t>Business Network Event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83117" y="2119714"/>
            <a:ext cx="1829519" cy="4608617"/>
            <a:chOff x="10119005" y="2070860"/>
            <a:chExt cx="1829519" cy="4608617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10119005" y="2070860"/>
              <a:ext cx="1829519" cy="5438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19" tIns="45711" rIns="91419" bIns="45711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SG" altLang="zh-TW" sz="14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School of Internet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SG" altLang="zh-TW" sz="1467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Sales &amp; Marketing</a:t>
              </a:r>
            </a:p>
          </p:txBody>
        </p:sp>
        <p:sp>
          <p:nvSpPr>
            <p:cNvPr id="95" name="AutoShape 13"/>
            <p:cNvSpPr>
              <a:spLocks noChangeArrowheads="1"/>
            </p:cNvSpPr>
            <p:nvPr/>
          </p:nvSpPr>
          <p:spPr bwMode="auto">
            <a:xfrm>
              <a:off x="10605343" y="5821548"/>
              <a:ext cx="932228" cy="857929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lIns="65299" tIns="32649" rIns="65299" bIns="32649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	Websites,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Tools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Applications </a:t>
              </a:r>
            </a:p>
          </p:txBody>
        </p:sp>
        <p:sp>
          <p:nvSpPr>
            <p:cNvPr id="96" name="Text Box 26"/>
            <p:cNvSpPr txBox="1">
              <a:spLocks noChangeArrowheads="1"/>
            </p:cNvSpPr>
            <p:nvPr/>
          </p:nvSpPr>
          <p:spPr bwMode="auto">
            <a:xfrm>
              <a:off x="10283349" y="3251313"/>
              <a:ext cx="1500833" cy="7571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19" tIns="45711" rIns="91419" bIns="45711">
              <a:spAutoFit/>
            </a:bodyPr>
            <a:lstStyle>
              <a:lvl1pPr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32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1pPr>
              <a:lvl2pPr marL="742950" indent="-28575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8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4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Font typeface="Wingdings" panose="05000000000000000000" pitchFamily="2" charset="2"/>
                <a:buChar char="§"/>
                <a:defRPr kumimoji="1" sz="2000" b="1">
                  <a:solidFill>
                    <a:schemeClr val="bg1"/>
                  </a:solidFill>
                  <a:latin typeface="Trebuchet MS" panose="020B0603020202020204" pitchFamily="34" charset="0"/>
                  <a:ea typeface="華康儷中黑" pitchFamily="49" charset="-12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Shopping Annuity™ Overview,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Assessment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and Training </a:t>
              </a:r>
              <a:endParaRPr lang="en-US" altLang="zh-TW" sz="12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0431304" y="3890252"/>
              <a:ext cx="1161798" cy="1184999"/>
              <a:chOff x="7032275" y="3046038"/>
              <a:chExt cx="871349" cy="888750"/>
            </a:xfrm>
            <a:noFill/>
          </p:grpSpPr>
          <p:sp>
            <p:nvSpPr>
              <p:cNvPr id="98" name="AutoShape 13"/>
              <p:cNvSpPr>
                <a:spLocks noChangeArrowheads="1"/>
              </p:cNvSpPr>
              <p:nvPr/>
            </p:nvSpPr>
            <p:spPr bwMode="auto">
              <a:xfrm>
                <a:off x="7162800" y="3046038"/>
                <a:ext cx="699171" cy="668713"/>
              </a:xfrm>
              <a:prstGeom prst="roundRect">
                <a:avLst>
                  <a:gd name="adj" fmla="val 16667"/>
                </a:avLst>
              </a:prstGeom>
              <a:grpFill/>
              <a:ln w="28575">
                <a:noFill/>
                <a:round/>
                <a:headEnd/>
                <a:tailEnd/>
              </a:ln>
            </p:spPr>
            <p:txBody>
              <a:bodyPr wrap="none" lIns="65299" tIns="32649" rIns="65299" bIns="32649" anchor="ctr"/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99" name="Text Box 26"/>
              <p:cNvSpPr txBox="1">
                <a:spLocks noChangeArrowheads="1"/>
              </p:cNvSpPr>
              <p:nvPr/>
            </p:nvSpPr>
            <p:spPr bwMode="auto">
              <a:xfrm>
                <a:off x="7032275" y="3366954"/>
                <a:ext cx="871349" cy="5678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 lIns="91419" tIns="45711" rIns="91419" bIns="45711">
                <a:spAutoFit/>
              </a:bodyPr>
              <a:lstStyle>
                <a:lvl1pPr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32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8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2pPr>
                <a:lvl3pPr marL="11430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4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SG" altLang="zh-TW" sz="1200" b="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Social Media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SG" altLang="zh-TW" sz="1200" b="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Training </a:t>
                </a:r>
              </a:p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SG" altLang="zh-TW" sz="1200" b="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and Workshop </a:t>
                </a:r>
                <a:endParaRPr lang="en-US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0290167" y="4993631"/>
              <a:ext cx="1603375" cy="781729"/>
              <a:chOff x="6934200" y="3738053"/>
              <a:chExt cx="1202531" cy="586297"/>
            </a:xfrm>
            <a:noFill/>
          </p:grpSpPr>
          <p:sp>
            <p:nvSpPr>
              <p:cNvPr id="101" name="AutoShape 13"/>
              <p:cNvSpPr>
                <a:spLocks noChangeArrowheads="1"/>
              </p:cNvSpPr>
              <p:nvPr/>
            </p:nvSpPr>
            <p:spPr bwMode="auto">
              <a:xfrm>
                <a:off x="7162800" y="3738053"/>
                <a:ext cx="699171" cy="586297"/>
              </a:xfrm>
              <a:prstGeom prst="roundRect">
                <a:avLst>
                  <a:gd name="adj" fmla="val 16667"/>
                </a:avLst>
              </a:prstGeom>
              <a:grpFill/>
              <a:ln w="28575">
                <a:noFill/>
                <a:round/>
                <a:headEnd/>
                <a:tailEnd/>
              </a:ln>
            </p:spPr>
            <p:txBody>
              <a:bodyPr wrap="none" lIns="65299" tIns="32649" rIns="65299" bIns="32649" anchor="ctr"/>
              <a:lstStyle>
                <a:lvl1pPr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SG" altLang="zh-TW" sz="1200" b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2" name="Text Box 26"/>
              <p:cNvSpPr txBox="1">
                <a:spLocks noChangeArrowheads="1"/>
              </p:cNvSpPr>
              <p:nvPr/>
            </p:nvSpPr>
            <p:spPr bwMode="auto">
              <a:xfrm>
                <a:off x="6934200" y="3915715"/>
                <a:ext cx="1202531" cy="19388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lIns="91419" tIns="45711" rIns="91419" bIns="45711">
                <a:spAutoFit/>
              </a:bodyPr>
              <a:lstStyle>
                <a:lvl1pPr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32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1pPr>
                <a:lvl2pPr marL="742950" indent="-28575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8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2pPr>
                <a:lvl3pPr marL="11430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4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3pPr>
                <a:lvl4pPr marL="16002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4pPr>
                <a:lvl5pPr marL="2057400" indent="-228600" defTabSz="912813">
                  <a:spcBef>
                    <a:spcPct val="20000"/>
                  </a:spcBef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Font typeface="Wingdings" panose="05000000000000000000" pitchFamily="2" charset="2"/>
                  <a:buChar char="§"/>
                  <a:defRPr kumimoji="1" sz="2000" b="1">
                    <a:solidFill>
                      <a:schemeClr val="bg1"/>
                    </a:solidFill>
                    <a:latin typeface="Trebuchet MS" panose="020B0603020202020204" pitchFamily="34" charset="0"/>
                    <a:ea typeface="華康儷中黑" pitchFamily="49" charset="-120"/>
                  </a:defRPr>
                </a:lvl9pPr>
              </a:lstStyle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zh-TW" sz="1200" b="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SHOP.COM™ </a:t>
                </a:r>
              </a:p>
            </p:txBody>
          </p:sp>
        </p:grpSp>
      </p:grpSp>
      <p:sp>
        <p:nvSpPr>
          <p:cNvPr id="104" name="Text Box 47"/>
          <p:cNvSpPr txBox="1">
            <a:spLocks noChangeArrowheads="1"/>
          </p:cNvSpPr>
          <p:nvPr/>
        </p:nvSpPr>
        <p:spPr bwMode="auto">
          <a:xfrm>
            <a:off x="2818803" y="1628614"/>
            <a:ext cx="7183437" cy="2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9" tIns="32649" rIns="65299" bIns="32649">
            <a:spAutoFit/>
          </a:bodyPr>
          <a:lstStyle>
            <a:lvl1pPr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32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1pPr>
            <a:lvl2pPr marL="742950" indent="-28575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8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2pPr>
            <a:lvl3pPr marL="1143000" indent="-22860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4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3pPr>
            <a:lvl4pPr marL="1600200" indent="-22860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4pPr>
            <a:lvl5pPr marL="2057400" indent="-228600" defTabSz="912813">
              <a:spcBef>
                <a:spcPct val="20000"/>
              </a:spcBef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Wingdings" panose="05000000000000000000" pitchFamily="2" charset="2"/>
              <a:buChar char="§"/>
              <a:defRPr kumimoji="1" sz="2000" b="1">
                <a:solidFill>
                  <a:schemeClr val="bg1"/>
                </a:solidFill>
                <a:latin typeface="Trebuchet MS" panose="020B0603020202020204" pitchFamily="34" charset="0"/>
                <a:ea typeface="華康儷中黑" pitchFamily="49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1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Provides several major and minor subjects choices</a:t>
            </a:r>
          </a:p>
        </p:txBody>
      </p:sp>
    </p:spTree>
    <p:extLst>
      <p:ext uri="{BB962C8B-B14F-4D97-AF65-F5344CB8AC3E}">
        <p14:creationId xmlns:p14="http://schemas.microsoft.com/office/powerpoint/2010/main" val="422072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590551" y="0"/>
            <a:ext cx="10110400" cy="6858000"/>
          </a:xfrm>
          <a:prstGeom prst="parallelogram">
            <a:avLst/>
          </a:prstGeom>
          <a:solidFill>
            <a:srgbClr val="A1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6260" y="300335"/>
            <a:ext cx="6598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F5F57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sg.UnFranchise.com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90551" y="762000"/>
            <a:ext cx="9448800" cy="2209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en-US" sz="36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393" y="1586810"/>
            <a:ext cx="6599882" cy="39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044" y="1405581"/>
            <a:ext cx="8798579" cy="485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arallelogram 9"/>
          <p:cNvSpPr/>
          <p:nvPr/>
        </p:nvSpPr>
        <p:spPr>
          <a:xfrm>
            <a:off x="10997514" y="4992130"/>
            <a:ext cx="1030974" cy="1729946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1" y="-25399"/>
            <a:ext cx="10814049" cy="696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8229600" y="2209800"/>
            <a:ext cx="3149600" cy="711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775200" y="2754200"/>
            <a:ext cx="3454400" cy="711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8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667" y="-25400"/>
            <a:ext cx="932916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1828800" y="2921000"/>
            <a:ext cx="3556001" cy="711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28801" y="4749800"/>
            <a:ext cx="3556001" cy="711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828801" y="5461000"/>
            <a:ext cx="3556001" cy="711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5877711" y="5623715"/>
            <a:ext cx="584203" cy="1681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1"/>
            <a:ext cx="11778821" cy="68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508000" y="584200"/>
            <a:ext cx="3048000" cy="50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09600" y="3441699"/>
            <a:ext cx="3048000" cy="3937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08000" y="6172200"/>
            <a:ext cx="3048000" cy="406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7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" r="842" b="106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9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54"/>
          <a:stretch/>
        </p:blipFill>
        <p:spPr bwMode="auto">
          <a:xfrm>
            <a:off x="609600" y="584200"/>
            <a:ext cx="10871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>
          <a:xfrm>
            <a:off x="1117600" y="5054600"/>
            <a:ext cx="2438400" cy="1016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720624" y="156492"/>
            <a:ext cx="8439376" cy="7325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x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alibri"/>
              </a:rPr>
              <a:t>www.unfranchisetraining.com </a:t>
            </a:r>
            <a:endParaRPr lang="en-US" sz="4400" dirty="0">
              <a:ln w="3175">
                <a:solidFill>
                  <a:prstClr val="white"/>
                </a:solidFill>
              </a:ln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14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27000"/>
            <a:ext cx="12192000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5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2006600"/>
            <a:ext cx="2856460" cy="41656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3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 </a:t>
            </a:r>
          </a:p>
          <a:p>
            <a:r>
              <a:rPr lang="en-US" sz="53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eeting </a:t>
            </a:r>
          </a:p>
          <a:p>
            <a:r>
              <a:rPr lang="en-US" sz="53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 </a:t>
            </a:r>
          </a:p>
          <a:p>
            <a:r>
              <a:rPr lang="en-US" sz="53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eminar </a:t>
            </a:r>
          </a:p>
          <a:p>
            <a:r>
              <a:rPr lang="en-US" sz="533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3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endParaRPr lang="en-SG" sz="53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1" y="381001"/>
            <a:ext cx="9753601" cy="85164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TW" sz="6400" dirty="0">
                <a:solidFill>
                  <a:srgbClr val="00B0F0"/>
                </a:solidFill>
                <a:latin typeface="Arial" pitchFamily="34" charset="0"/>
                <a:ea typeface="華康儷中黑" pitchFamily="49" charset="-120"/>
                <a:cs typeface="Arial" pitchFamily="34" charset="0"/>
              </a:rPr>
              <a:t>GMTSS</a:t>
            </a:r>
          </a:p>
        </p:txBody>
      </p:sp>
    </p:spTree>
    <p:extLst>
      <p:ext uri="{BB962C8B-B14F-4D97-AF65-F5344CB8AC3E}">
        <p14:creationId xmlns:p14="http://schemas.microsoft.com/office/powerpoint/2010/main" val="157813860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648"/>
            <a:ext cx="7232469" cy="68580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71440" y="2373431"/>
            <a:ext cx="343100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3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3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01777" y="4817090"/>
            <a:ext cx="543237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en-US" sz="5400" b="1" dirty="0">
                <a:solidFill>
                  <a:srgbClr val="EE4A00"/>
                </a:solidFill>
                <a:latin typeface="Script MT Bold" panose="03040602040607080904" pitchFamily="66" charset="0"/>
                <a:ea typeface="Roboto" panose="02000000000000000000" pitchFamily="2" charset="0"/>
              </a:rPr>
              <a:t>Freedom to Pursue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en-US" sz="5400" b="1" dirty="0">
                <a:solidFill>
                  <a:srgbClr val="EE4A00"/>
                </a:solidFill>
                <a:latin typeface="Script MT Bold" panose="03040602040607080904" pitchFamily="66" charset="0"/>
                <a:ea typeface="Roboto" panose="02000000000000000000" pitchFamily="2" charset="0"/>
              </a:rPr>
              <a:t>Our Dream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altLang="en-US" sz="5400" b="1" dirty="0">
              <a:solidFill>
                <a:srgbClr val="EE4A00"/>
              </a:solidFill>
              <a:latin typeface="Script MT Bold" panose="03040602040607080904" pitchFamily="66" charset="0"/>
              <a:ea typeface="Roboto" panose="02000000000000000000" pitchFamily="2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9840" y="490762"/>
            <a:ext cx="7130869" cy="95324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TW" sz="4800" b="1" dirty="0">
                <a:solidFill>
                  <a:srgbClr val="EE4A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Ultimate Success In </a:t>
            </a:r>
            <a:br>
              <a:rPr lang="en-US" altLang="zh-TW" sz="4800" b="1" dirty="0">
                <a:solidFill>
                  <a:srgbClr val="EE4A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</a:br>
            <a:r>
              <a:rPr lang="en-US" altLang="zh-TW" sz="4800" b="1" dirty="0">
                <a:solidFill>
                  <a:srgbClr val="EE4A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SHOP .  COM™</a:t>
            </a:r>
            <a:endParaRPr lang="zh-TW" altLang="en-US" sz="4800" b="1" dirty="0">
              <a:solidFill>
                <a:srgbClr val="EE4A00"/>
              </a:solidFill>
              <a:latin typeface="Roboto" panose="02000000000000000000" pitchFamily="2" charset="0"/>
              <a:ea typeface="華康儷中黑" pitchFamily="49" charset="-12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01248" y="2226277"/>
            <a:ext cx="5278163" cy="2405445"/>
            <a:chOff x="-154193" y="1797012"/>
            <a:chExt cx="5278163" cy="2405445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-154193" y="1797012"/>
              <a:ext cx="504876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buFont typeface="Wingdings" pitchFamily="2" charset="2"/>
                <a:buNone/>
                <a:defRPr/>
              </a:pPr>
              <a:r>
                <a:rPr lang="en-US" altLang="en-US" sz="3200" b="1" dirty="0">
                  <a:solidFill>
                    <a:prstClr val="white"/>
                  </a:solidFill>
                  <a:latin typeface="Ridley Grotesk Medium Italic" panose="00000600000000000000" pitchFamily="50" charset="0"/>
                  <a:ea typeface="Roboto" panose="02000000000000000000" pitchFamily="2" charset="0"/>
                </a:rPr>
                <a:t>Financial Freedom</a:t>
              </a:r>
            </a:p>
            <a:p>
              <a:pPr marL="0" indent="0" eaLnBrk="1" hangingPunct="1">
                <a:buFont typeface="Wingdings" pitchFamily="2" charset="2"/>
                <a:buNone/>
                <a:defRPr/>
              </a:pPr>
              <a:endParaRPr lang="en-US" altLang="en-US" sz="3200" b="1" dirty="0">
                <a:solidFill>
                  <a:prstClr val="white"/>
                </a:solidFill>
                <a:latin typeface="Ridley Grotesk Medium Italic" panose="00000600000000000000" pitchFamily="50" charset="0"/>
                <a:ea typeface="Roboto" panose="020000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32136" y="2238826"/>
              <a:ext cx="457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</a:t>
              </a: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266038" y="3453157"/>
              <a:ext cx="4857932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ts val="1800"/>
                </a:spcBef>
                <a:spcAft>
                  <a:spcPct val="0"/>
                </a:spcAft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ts val="1800"/>
                </a:spcBef>
                <a:buFont typeface="Wingdings" pitchFamily="2" charset="2"/>
                <a:buChar char="R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buFont typeface="Wingdings" pitchFamily="2" charset="2"/>
                <a:buNone/>
                <a:defRPr/>
              </a:pPr>
              <a:r>
                <a:rPr lang="en-US" altLang="en-US" sz="3200" b="1" dirty="0">
                  <a:solidFill>
                    <a:prstClr val="white"/>
                  </a:solidFill>
                  <a:latin typeface="Ridley Grotesk Medium Italic" panose="00000600000000000000" pitchFamily="50" charset="0"/>
                  <a:ea typeface="Roboto" panose="02000000000000000000" pitchFamily="2" charset="0"/>
                </a:rPr>
                <a:t>Time Freedom</a:t>
              </a:r>
            </a:p>
            <a:p>
              <a:pPr marL="0" indent="0" eaLnBrk="1" hangingPunct="1">
                <a:buFont typeface="Wingdings" pitchFamily="2" charset="2"/>
                <a:buNone/>
                <a:defRPr/>
              </a:pPr>
              <a:endParaRPr lang="en-US" altLang="en-US" sz="3200" b="1" dirty="0">
                <a:solidFill>
                  <a:prstClr val="white"/>
                </a:solidFill>
                <a:latin typeface="Ridley Grotesk Medium Italic" panose="00000600000000000000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4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3893" y="1575824"/>
            <a:ext cx="6316395" cy="473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8087" y="2109259"/>
            <a:ext cx="405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Ridley Grotesk Medium" panose="00000600000000000000" pitchFamily="50" charset="0"/>
                <a:ea typeface="Roboto" panose="02000000000000000000" pitchFamily="2" charset="0"/>
              </a:rPr>
              <a:t>Time Freedom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0902" y="3941388"/>
            <a:ext cx="4078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Ridley Grotesk Medium" panose="00000600000000000000" pitchFamily="50" charset="0"/>
                <a:ea typeface="Roboto" panose="02000000000000000000" pitchFamily="2" charset="0"/>
              </a:rPr>
              <a:t>Plugging your team into the GMTSS </a:t>
            </a:r>
            <a:endParaRPr lang="en-US" sz="4000" dirty="0">
              <a:solidFill>
                <a:prstClr val="black"/>
              </a:solidFill>
              <a:latin typeface="Ridley Grotesk Medium" panose="00000600000000000000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78924" y="2963768"/>
            <a:ext cx="692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893" y="433969"/>
            <a:ext cx="572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EE4A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Leverage on the GMTSS</a:t>
            </a:r>
          </a:p>
        </p:txBody>
      </p:sp>
    </p:spTree>
    <p:extLst>
      <p:ext uri="{BB962C8B-B14F-4D97-AF65-F5344CB8AC3E}">
        <p14:creationId xmlns:p14="http://schemas.microsoft.com/office/powerpoint/2010/main" val="20682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2371" y="2331342"/>
            <a:ext cx="4445391" cy="13174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04" y="1012338"/>
            <a:ext cx="5721438" cy="567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2371" y="1418892"/>
            <a:ext cx="3962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prstClr val="black"/>
                </a:solidFill>
              </a:rPr>
              <a:t>It begins with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2371" y="4069908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Plugging yourself into the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2779" y="2331342"/>
            <a:ext cx="26308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EE4A00"/>
                </a:solidFill>
                <a:latin typeface="Ridley Grotesk Black" panose="00000A00000000000000" pitchFamily="50" charset="0"/>
              </a:rPr>
              <a:t>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064" y="166142"/>
            <a:ext cx="572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EE4A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Leverage on the GMTSS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7180" y="3244334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3248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0" y="0"/>
            <a:ext cx="12192000" cy="727023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</a:pP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104931" y="528820"/>
            <a:ext cx="10972800" cy="80530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History of the GMTSS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3039747" y="2576880"/>
            <a:ext cx="5103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32968" y="4719783"/>
            <a:ext cx="50100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547829" y="2216637"/>
            <a:ext cx="2472152" cy="1407819"/>
            <a:chOff x="158844" y="2578120"/>
            <a:chExt cx="2472152" cy="1407819"/>
          </a:xfrm>
        </p:grpSpPr>
        <p:grpSp>
          <p:nvGrpSpPr>
            <p:cNvPr id="74754" name="Group 51"/>
            <p:cNvGrpSpPr>
              <a:grpSpLocks/>
            </p:cNvGrpSpPr>
            <p:nvPr/>
          </p:nvGrpSpPr>
          <p:grpSpPr bwMode="auto">
            <a:xfrm>
              <a:off x="158844" y="2578120"/>
              <a:ext cx="2472152" cy="1407819"/>
              <a:chOff x="8220114" y="2014123"/>
              <a:chExt cx="2472433" cy="1406856"/>
            </a:xfrm>
          </p:grpSpPr>
          <p:sp>
            <p:nvSpPr>
              <p:cNvPr id="74779" name="Freeform 102"/>
              <p:cNvSpPr>
                <a:spLocks noChangeAspect="1" noEditPoints="1"/>
              </p:cNvSpPr>
              <p:nvPr/>
            </p:nvSpPr>
            <p:spPr bwMode="auto">
              <a:xfrm>
                <a:off x="9026359" y="2014123"/>
                <a:ext cx="720000" cy="720000"/>
              </a:xfrm>
              <a:custGeom>
                <a:avLst/>
                <a:gdLst>
                  <a:gd name="T0" fmla="*/ 360000 w 256"/>
                  <a:gd name="T1" fmla="*/ 0 h 256"/>
                  <a:gd name="T2" fmla="*/ 104063 w 256"/>
                  <a:gd name="T3" fmla="*/ 104063 h 256"/>
                  <a:gd name="T4" fmla="*/ 0 w 256"/>
                  <a:gd name="T5" fmla="*/ 360000 h 256"/>
                  <a:gd name="T6" fmla="*/ 104063 w 256"/>
                  <a:gd name="T7" fmla="*/ 615938 h 256"/>
                  <a:gd name="T8" fmla="*/ 360000 w 256"/>
                  <a:gd name="T9" fmla="*/ 720000 h 256"/>
                  <a:gd name="T10" fmla="*/ 615938 w 256"/>
                  <a:gd name="T11" fmla="*/ 615938 h 256"/>
                  <a:gd name="T12" fmla="*/ 720000 w 256"/>
                  <a:gd name="T13" fmla="*/ 360000 h 256"/>
                  <a:gd name="T14" fmla="*/ 615938 w 256"/>
                  <a:gd name="T15" fmla="*/ 104063 h 256"/>
                  <a:gd name="T16" fmla="*/ 360000 w 256"/>
                  <a:gd name="T17" fmla="*/ 0 h 256"/>
                  <a:gd name="T18" fmla="*/ 582188 w 256"/>
                  <a:gd name="T19" fmla="*/ 582188 h 256"/>
                  <a:gd name="T20" fmla="*/ 360000 w 256"/>
                  <a:gd name="T21" fmla="*/ 675000 h 256"/>
                  <a:gd name="T22" fmla="*/ 137813 w 256"/>
                  <a:gd name="T23" fmla="*/ 582188 h 256"/>
                  <a:gd name="T24" fmla="*/ 45000 w 256"/>
                  <a:gd name="T25" fmla="*/ 360000 h 256"/>
                  <a:gd name="T26" fmla="*/ 137813 w 256"/>
                  <a:gd name="T27" fmla="*/ 137813 h 256"/>
                  <a:gd name="T28" fmla="*/ 360000 w 256"/>
                  <a:gd name="T29" fmla="*/ 45000 h 256"/>
                  <a:gd name="T30" fmla="*/ 582188 w 256"/>
                  <a:gd name="T31" fmla="*/ 137813 h 256"/>
                  <a:gd name="T32" fmla="*/ 675000 w 256"/>
                  <a:gd name="T33" fmla="*/ 360000 h 256"/>
                  <a:gd name="T34" fmla="*/ 582188 w 256"/>
                  <a:gd name="T35" fmla="*/ 582188 h 2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6" h="256">
                    <a:moveTo>
                      <a:pt x="128" y="0"/>
                    </a:moveTo>
                    <a:cubicBezTo>
                      <a:pt x="94" y="0"/>
                      <a:pt x="62" y="13"/>
                      <a:pt x="37" y="37"/>
                    </a:cubicBezTo>
                    <a:cubicBezTo>
                      <a:pt x="13" y="62"/>
                      <a:pt x="0" y="94"/>
                      <a:pt x="0" y="128"/>
                    </a:cubicBezTo>
                    <a:cubicBezTo>
                      <a:pt x="0" y="162"/>
                      <a:pt x="13" y="194"/>
                      <a:pt x="37" y="219"/>
                    </a:cubicBezTo>
                    <a:cubicBezTo>
                      <a:pt x="62" y="243"/>
                      <a:pt x="94" y="256"/>
                      <a:pt x="128" y="256"/>
                    </a:cubicBezTo>
                    <a:cubicBezTo>
                      <a:pt x="162" y="256"/>
                      <a:pt x="194" y="243"/>
                      <a:pt x="219" y="219"/>
                    </a:cubicBezTo>
                    <a:cubicBezTo>
                      <a:pt x="243" y="194"/>
                      <a:pt x="256" y="162"/>
                      <a:pt x="256" y="128"/>
                    </a:cubicBezTo>
                    <a:cubicBezTo>
                      <a:pt x="256" y="94"/>
                      <a:pt x="243" y="62"/>
                      <a:pt x="219" y="37"/>
                    </a:cubicBezTo>
                    <a:cubicBezTo>
                      <a:pt x="194" y="13"/>
                      <a:pt x="162" y="0"/>
                      <a:pt x="128" y="0"/>
                    </a:cubicBezTo>
                    <a:close/>
                    <a:moveTo>
                      <a:pt x="207" y="207"/>
                    </a:moveTo>
                    <a:cubicBezTo>
                      <a:pt x="186" y="228"/>
                      <a:pt x="158" y="240"/>
                      <a:pt x="128" y="240"/>
                    </a:cubicBezTo>
                    <a:cubicBezTo>
                      <a:pt x="98" y="240"/>
                      <a:pt x="70" y="228"/>
                      <a:pt x="49" y="207"/>
                    </a:cubicBezTo>
                    <a:cubicBezTo>
                      <a:pt x="28" y="186"/>
                      <a:pt x="16" y="158"/>
                      <a:pt x="16" y="128"/>
                    </a:cubicBezTo>
                    <a:cubicBezTo>
                      <a:pt x="16" y="98"/>
                      <a:pt x="28" y="70"/>
                      <a:pt x="49" y="49"/>
                    </a:cubicBezTo>
                    <a:cubicBezTo>
                      <a:pt x="70" y="28"/>
                      <a:pt x="98" y="16"/>
                      <a:pt x="128" y="16"/>
                    </a:cubicBezTo>
                    <a:cubicBezTo>
                      <a:pt x="158" y="16"/>
                      <a:pt x="186" y="28"/>
                      <a:pt x="207" y="49"/>
                    </a:cubicBezTo>
                    <a:cubicBezTo>
                      <a:pt x="228" y="70"/>
                      <a:pt x="240" y="98"/>
                      <a:pt x="240" y="128"/>
                    </a:cubicBezTo>
                    <a:cubicBezTo>
                      <a:pt x="240" y="158"/>
                      <a:pt x="228" y="186"/>
                      <a:pt x="207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b="1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8220114" y="2898117"/>
                <a:ext cx="2472433" cy="522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spc="30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</a:rPr>
                  <a:t>Started in US</a:t>
                </a:r>
              </a:p>
            </p:txBody>
          </p:sp>
        </p:grpSp>
        <p:sp>
          <p:nvSpPr>
            <p:cNvPr id="88" name="Shape 2934"/>
            <p:cNvSpPr/>
            <p:nvPr/>
          </p:nvSpPr>
          <p:spPr>
            <a:xfrm>
              <a:off x="1178551" y="2725307"/>
              <a:ext cx="285264" cy="39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27269" y="2216634"/>
            <a:ext cx="5005153" cy="1463242"/>
            <a:chOff x="1483127" y="2578120"/>
            <a:chExt cx="5005153" cy="1463242"/>
          </a:xfrm>
        </p:grpSpPr>
        <p:grpSp>
          <p:nvGrpSpPr>
            <p:cNvPr id="74755" name="Group 59"/>
            <p:cNvGrpSpPr>
              <a:grpSpLocks/>
            </p:cNvGrpSpPr>
            <p:nvPr/>
          </p:nvGrpSpPr>
          <p:grpSpPr bwMode="auto">
            <a:xfrm>
              <a:off x="1483127" y="2578120"/>
              <a:ext cx="5005153" cy="1463242"/>
              <a:chOff x="7074236" y="4112046"/>
              <a:chExt cx="5003770" cy="1462242"/>
            </a:xfrm>
          </p:grpSpPr>
          <p:sp>
            <p:nvSpPr>
              <p:cNvPr id="74774" name="Freeform 102"/>
              <p:cNvSpPr>
                <a:spLocks noChangeAspect="1" noEditPoints="1"/>
              </p:cNvSpPr>
              <p:nvPr/>
            </p:nvSpPr>
            <p:spPr bwMode="auto">
              <a:xfrm>
                <a:off x="9089394" y="4112046"/>
                <a:ext cx="720000" cy="720000"/>
              </a:xfrm>
              <a:custGeom>
                <a:avLst/>
                <a:gdLst>
                  <a:gd name="T0" fmla="*/ 360000 w 256"/>
                  <a:gd name="T1" fmla="*/ 0 h 256"/>
                  <a:gd name="T2" fmla="*/ 104063 w 256"/>
                  <a:gd name="T3" fmla="*/ 104063 h 256"/>
                  <a:gd name="T4" fmla="*/ 0 w 256"/>
                  <a:gd name="T5" fmla="*/ 360000 h 256"/>
                  <a:gd name="T6" fmla="*/ 104063 w 256"/>
                  <a:gd name="T7" fmla="*/ 615938 h 256"/>
                  <a:gd name="T8" fmla="*/ 360000 w 256"/>
                  <a:gd name="T9" fmla="*/ 720000 h 256"/>
                  <a:gd name="T10" fmla="*/ 615938 w 256"/>
                  <a:gd name="T11" fmla="*/ 615938 h 256"/>
                  <a:gd name="T12" fmla="*/ 720000 w 256"/>
                  <a:gd name="T13" fmla="*/ 360000 h 256"/>
                  <a:gd name="T14" fmla="*/ 615938 w 256"/>
                  <a:gd name="T15" fmla="*/ 104063 h 256"/>
                  <a:gd name="T16" fmla="*/ 360000 w 256"/>
                  <a:gd name="T17" fmla="*/ 0 h 256"/>
                  <a:gd name="T18" fmla="*/ 582188 w 256"/>
                  <a:gd name="T19" fmla="*/ 582188 h 256"/>
                  <a:gd name="T20" fmla="*/ 360000 w 256"/>
                  <a:gd name="T21" fmla="*/ 675000 h 256"/>
                  <a:gd name="T22" fmla="*/ 137813 w 256"/>
                  <a:gd name="T23" fmla="*/ 582188 h 256"/>
                  <a:gd name="T24" fmla="*/ 45000 w 256"/>
                  <a:gd name="T25" fmla="*/ 360000 h 256"/>
                  <a:gd name="T26" fmla="*/ 137813 w 256"/>
                  <a:gd name="T27" fmla="*/ 137813 h 256"/>
                  <a:gd name="T28" fmla="*/ 360000 w 256"/>
                  <a:gd name="T29" fmla="*/ 45000 h 256"/>
                  <a:gd name="T30" fmla="*/ 582188 w 256"/>
                  <a:gd name="T31" fmla="*/ 137813 h 256"/>
                  <a:gd name="T32" fmla="*/ 675000 w 256"/>
                  <a:gd name="T33" fmla="*/ 360000 h 256"/>
                  <a:gd name="T34" fmla="*/ 582188 w 256"/>
                  <a:gd name="T35" fmla="*/ 582188 h 2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6" h="256">
                    <a:moveTo>
                      <a:pt x="128" y="0"/>
                    </a:moveTo>
                    <a:cubicBezTo>
                      <a:pt x="94" y="0"/>
                      <a:pt x="62" y="13"/>
                      <a:pt x="37" y="37"/>
                    </a:cubicBezTo>
                    <a:cubicBezTo>
                      <a:pt x="13" y="62"/>
                      <a:pt x="0" y="94"/>
                      <a:pt x="0" y="128"/>
                    </a:cubicBezTo>
                    <a:cubicBezTo>
                      <a:pt x="0" y="162"/>
                      <a:pt x="13" y="194"/>
                      <a:pt x="37" y="219"/>
                    </a:cubicBezTo>
                    <a:cubicBezTo>
                      <a:pt x="62" y="243"/>
                      <a:pt x="94" y="256"/>
                      <a:pt x="128" y="256"/>
                    </a:cubicBezTo>
                    <a:cubicBezTo>
                      <a:pt x="162" y="256"/>
                      <a:pt x="194" y="243"/>
                      <a:pt x="219" y="219"/>
                    </a:cubicBezTo>
                    <a:cubicBezTo>
                      <a:pt x="243" y="194"/>
                      <a:pt x="256" y="162"/>
                      <a:pt x="256" y="128"/>
                    </a:cubicBezTo>
                    <a:cubicBezTo>
                      <a:pt x="256" y="94"/>
                      <a:pt x="243" y="62"/>
                      <a:pt x="219" y="37"/>
                    </a:cubicBezTo>
                    <a:cubicBezTo>
                      <a:pt x="194" y="13"/>
                      <a:pt x="162" y="0"/>
                      <a:pt x="128" y="0"/>
                    </a:cubicBezTo>
                    <a:close/>
                    <a:moveTo>
                      <a:pt x="207" y="207"/>
                    </a:moveTo>
                    <a:cubicBezTo>
                      <a:pt x="186" y="228"/>
                      <a:pt x="158" y="240"/>
                      <a:pt x="128" y="240"/>
                    </a:cubicBezTo>
                    <a:cubicBezTo>
                      <a:pt x="98" y="240"/>
                      <a:pt x="70" y="228"/>
                      <a:pt x="49" y="207"/>
                    </a:cubicBezTo>
                    <a:cubicBezTo>
                      <a:pt x="28" y="186"/>
                      <a:pt x="16" y="158"/>
                      <a:pt x="16" y="128"/>
                    </a:cubicBezTo>
                    <a:cubicBezTo>
                      <a:pt x="16" y="98"/>
                      <a:pt x="28" y="70"/>
                      <a:pt x="49" y="49"/>
                    </a:cubicBezTo>
                    <a:cubicBezTo>
                      <a:pt x="70" y="28"/>
                      <a:pt x="98" y="16"/>
                      <a:pt x="128" y="16"/>
                    </a:cubicBezTo>
                    <a:cubicBezTo>
                      <a:pt x="158" y="16"/>
                      <a:pt x="186" y="28"/>
                      <a:pt x="207" y="49"/>
                    </a:cubicBezTo>
                    <a:cubicBezTo>
                      <a:pt x="228" y="70"/>
                      <a:pt x="240" y="98"/>
                      <a:pt x="240" y="128"/>
                    </a:cubicBezTo>
                    <a:cubicBezTo>
                      <a:pt x="240" y="158"/>
                      <a:pt x="228" y="186"/>
                      <a:pt x="207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b="1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7074236" y="5051426"/>
                <a:ext cx="5003770" cy="522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spc="30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</a:rPr>
                  <a:t>Moving from Home to Home</a:t>
                </a:r>
              </a:p>
            </p:txBody>
          </p:sp>
        </p:grpSp>
        <p:sp>
          <p:nvSpPr>
            <p:cNvPr id="89" name="Shape 2525"/>
            <p:cNvSpPr/>
            <p:nvPr/>
          </p:nvSpPr>
          <p:spPr>
            <a:xfrm>
              <a:off x="3679984" y="2733511"/>
              <a:ext cx="357909" cy="35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98176" y="4359535"/>
            <a:ext cx="4471417" cy="1452551"/>
            <a:chOff x="4907258" y="2558456"/>
            <a:chExt cx="4471417" cy="1452551"/>
          </a:xfrm>
        </p:grpSpPr>
        <p:grpSp>
          <p:nvGrpSpPr>
            <p:cNvPr id="74756" name="Group 72"/>
            <p:cNvGrpSpPr>
              <a:grpSpLocks/>
            </p:cNvGrpSpPr>
            <p:nvPr/>
          </p:nvGrpSpPr>
          <p:grpSpPr bwMode="auto">
            <a:xfrm>
              <a:off x="4907258" y="2558456"/>
              <a:ext cx="4471417" cy="1452551"/>
              <a:chOff x="502483" y="4108274"/>
              <a:chExt cx="4473028" cy="1451558"/>
            </a:xfrm>
          </p:grpSpPr>
          <p:sp>
            <p:nvSpPr>
              <p:cNvPr id="74769" name="Freeform 102"/>
              <p:cNvSpPr>
                <a:spLocks noChangeAspect="1" noEditPoints="1"/>
              </p:cNvSpPr>
              <p:nvPr/>
            </p:nvSpPr>
            <p:spPr bwMode="auto">
              <a:xfrm>
                <a:off x="2248149" y="4108274"/>
                <a:ext cx="720000" cy="719999"/>
              </a:xfrm>
              <a:custGeom>
                <a:avLst/>
                <a:gdLst>
                  <a:gd name="T0" fmla="*/ 360000 w 256"/>
                  <a:gd name="T1" fmla="*/ 0 h 256"/>
                  <a:gd name="T2" fmla="*/ 104063 w 256"/>
                  <a:gd name="T3" fmla="*/ 104063 h 256"/>
                  <a:gd name="T4" fmla="*/ 0 w 256"/>
                  <a:gd name="T5" fmla="*/ 360000 h 256"/>
                  <a:gd name="T6" fmla="*/ 104063 w 256"/>
                  <a:gd name="T7" fmla="*/ 615938 h 256"/>
                  <a:gd name="T8" fmla="*/ 360000 w 256"/>
                  <a:gd name="T9" fmla="*/ 720000 h 256"/>
                  <a:gd name="T10" fmla="*/ 615938 w 256"/>
                  <a:gd name="T11" fmla="*/ 615938 h 256"/>
                  <a:gd name="T12" fmla="*/ 720000 w 256"/>
                  <a:gd name="T13" fmla="*/ 360000 h 256"/>
                  <a:gd name="T14" fmla="*/ 615938 w 256"/>
                  <a:gd name="T15" fmla="*/ 104063 h 256"/>
                  <a:gd name="T16" fmla="*/ 360000 w 256"/>
                  <a:gd name="T17" fmla="*/ 0 h 256"/>
                  <a:gd name="T18" fmla="*/ 582188 w 256"/>
                  <a:gd name="T19" fmla="*/ 582188 h 256"/>
                  <a:gd name="T20" fmla="*/ 360000 w 256"/>
                  <a:gd name="T21" fmla="*/ 675000 h 256"/>
                  <a:gd name="T22" fmla="*/ 137813 w 256"/>
                  <a:gd name="T23" fmla="*/ 582188 h 256"/>
                  <a:gd name="T24" fmla="*/ 45000 w 256"/>
                  <a:gd name="T25" fmla="*/ 360000 h 256"/>
                  <a:gd name="T26" fmla="*/ 137813 w 256"/>
                  <a:gd name="T27" fmla="*/ 137813 h 256"/>
                  <a:gd name="T28" fmla="*/ 360000 w 256"/>
                  <a:gd name="T29" fmla="*/ 45000 h 256"/>
                  <a:gd name="T30" fmla="*/ 582188 w 256"/>
                  <a:gd name="T31" fmla="*/ 137813 h 256"/>
                  <a:gd name="T32" fmla="*/ 675000 w 256"/>
                  <a:gd name="T33" fmla="*/ 360000 h 256"/>
                  <a:gd name="T34" fmla="*/ 582188 w 256"/>
                  <a:gd name="T35" fmla="*/ 582188 h 2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6" h="256">
                    <a:moveTo>
                      <a:pt x="128" y="0"/>
                    </a:moveTo>
                    <a:cubicBezTo>
                      <a:pt x="94" y="0"/>
                      <a:pt x="62" y="13"/>
                      <a:pt x="37" y="37"/>
                    </a:cubicBezTo>
                    <a:cubicBezTo>
                      <a:pt x="13" y="62"/>
                      <a:pt x="0" y="94"/>
                      <a:pt x="0" y="128"/>
                    </a:cubicBezTo>
                    <a:cubicBezTo>
                      <a:pt x="0" y="162"/>
                      <a:pt x="13" y="194"/>
                      <a:pt x="37" y="219"/>
                    </a:cubicBezTo>
                    <a:cubicBezTo>
                      <a:pt x="62" y="243"/>
                      <a:pt x="94" y="256"/>
                      <a:pt x="128" y="256"/>
                    </a:cubicBezTo>
                    <a:cubicBezTo>
                      <a:pt x="162" y="256"/>
                      <a:pt x="194" y="243"/>
                      <a:pt x="219" y="219"/>
                    </a:cubicBezTo>
                    <a:cubicBezTo>
                      <a:pt x="243" y="194"/>
                      <a:pt x="256" y="162"/>
                      <a:pt x="256" y="128"/>
                    </a:cubicBezTo>
                    <a:cubicBezTo>
                      <a:pt x="256" y="94"/>
                      <a:pt x="243" y="62"/>
                      <a:pt x="219" y="37"/>
                    </a:cubicBezTo>
                    <a:cubicBezTo>
                      <a:pt x="194" y="13"/>
                      <a:pt x="162" y="0"/>
                      <a:pt x="128" y="0"/>
                    </a:cubicBezTo>
                    <a:close/>
                    <a:moveTo>
                      <a:pt x="207" y="207"/>
                    </a:moveTo>
                    <a:cubicBezTo>
                      <a:pt x="186" y="228"/>
                      <a:pt x="158" y="240"/>
                      <a:pt x="128" y="240"/>
                    </a:cubicBezTo>
                    <a:cubicBezTo>
                      <a:pt x="98" y="240"/>
                      <a:pt x="70" y="228"/>
                      <a:pt x="49" y="207"/>
                    </a:cubicBezTo>
                    <a:cubicBezTo>
                      <a:pt x="28" y="186"/>
                      <a:pt x="16" y="158"/>
                      <a:pt x="16" y="128"/>
                    </a:cubicBezTo>
                    <a:cubicBezTo>
                      <a:pt x="16" y="98"/>
                      <a:pt x="28" y="70"/>
                      <a:pt x="49" y="49"/>
                    </a:cubicBezTo>
                    <a:cubicBezTo>
                      <a:pt x="70" y="28"/>
                      <a:pt x="98" y="16"/>
                      <a:pt x="128" y="16"/>
                    </a:cubicBezTo>
                    <a:cubicBezTo>
                      <a:pt x="158" y="16"/>
                      <a:pt x="186" y="28"/>
                      <a:pt x="207" y="49"/>
                    </a:cubicBezTo>
                    <a:cubicBezTo>
                      <a:pt x="228" y="70"/>
                      <a:pt x="240" y="98"/>
                      <a:pt x="240" y="128"/>
                    </a:cubicBezTo>
                    <a:cubicBezTo>
                      <a:pt x="240" y="158"/>
                      <a:pt x="228" y="186"/>
                      <a:pt x="207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 b="1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502483" y="5036970"/>
                <a:ext cx="4473028" cy="522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spc="30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</a:rPr>
                  <a:t>Move into Small Meeting</a:t>
                </a:r>
              </a:p>
            </p:txBody>
          </p:sp>
        </p:grpSp>
        <p:sp>
          <p:nvSpPr>
            <p:cNvPr id="91" name="Shape 2772"/>
            <p:cNvSpPr/>
            <p:nvPr/>
          </p:nvSpPr>
          <p:spPr>
            <a:xfrm>
              <a:off x="6834105" y="2764793"/>
              <a:ext cx="357909" cy="35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2273" y="12764"/>
                  </a:moveTo>
                  <a:lnTo>
                    <a:pt x="17182" y="12764"/>
                  </a:lnTo>
                  <a:cubicBezTo>
                    <a:pt x="17453" y="12764"/>
                    <a:pt x="17673" y="12544"/>
                    <a:pt x="17673" y="12273"/>
                  </a:cubicBezTo>
                  <a:cubicBezTo>
                    <a:pt x="17673" y="12002"/>
                    <a:pt x="17453" y="11782"/>
                    <a:pt x="17182" y="11782"/>
                  </a:cubicBezTo>
                  <a:lnTo>
                    <a:pt x="12273" y="11782"/>
                  </a:lnTo>
                  <a:cubicBezTo>
                    <a:pt x="12002" y="11782"/>
                    <a:pt x="11782" y="12002"/>
                    <a:pt x="11782" y="12273"/>
                  </a:cubicBezTo>
                  <a:cubicBezTo>
                    <a:pt x="11782" y="12544"/>
                    <a:pt x="12002" y="12764"/>
                    <a:pt x="12273" y="12764"/>
                  </a:cubicBezTo>
                  <a:moveTo>
                    <a:pt x="4909" y="6873"/>
                  </a:moveTo>
                  <a:lnTo>
                    <a:pt x="8836" y="6873"/>
                  </a:lnTo>
                  <a:lnTo>
                    <a:pt x="8836" y="11782"/>
                  </a:lnTo>
                  <a:lnTo>
                    <a:pt x="4909" y="11782"/>
                  </a:lnTo>
                  <a:cubicBezTo>
                    <a:pt x="4909" y="11782"/>
                    <a:pt x="4909" y="6873"/>
                    <a:pt x="4909" y="6873"/>
                  </a:cubicBezTo>
                  <a:close/>
                  <a:moveTo>
                    <a:pt x="4909" y="12764"/>
                  </a:moveTo>
                  <a:lnTo>
                    <a:pt x="8836" y="12764"/>
                  </a:lnTo>
                  <a:cubicBezTo>
                    <a:pt x="9378" y="12764"/>
                    <a:pt x="9818" y="12325"/>
                    <a:pt x="9818" y="11782"/>
                  </a:cubicBezTo>
                  <a:lnTo>
                    <a:pt x="9818" y="6873"/>
                  </a:lnTo>
                  <a:cubicBezTo>
                    <a:pt x="9818" y="6331"/>
                    <a:pt x="9378" y="5891"/>
                    <a:pt x="8836" y="5891"/>
                  </a:cubicBezTo>
                  <a:lnTo>
                    <a:pt x="4909" y="5891"/>
                  </a:lnTo>
                  <a:cubicBezTo>
                    <a:pt x="4367" y="5891"/>
                    <a:pt x="3927" y="6331"/>
                    <a:pt x="3927" y="6873"/>
                  </a:cubicBezTo>
                  <a:lnTo>
                    <a:pt x="3927" y="11782"/>
                  </a:lnTo>
                  <a:cubicBezTo>
                    <a:pt x="3927" y="12325"/>
                    <a:pt x="4367" y="12764"/>
                    <a:pt x="4909" y="12764"/>
                  </a:cubicBezTo>
                  <a:moveTo>
                    <a:pt x="12273" y="10800"/>
                  </a:moveTo>
                  <a:lnTo>
                    <a:pt x="14236" y="10800"/>
                  </a:lnTo>
                  <a:cubicBezTo>
                    <a:pt x="14507" y="10800"/>
                    <a:pt x="14727" y="10580"/>
                    <a:pt x="14727" y="10309"/>
                  </a:cubicBezTo>
                  <a:cubicBezTo>
                    <a:pt x="14727" y="10038"/>
                    <a:pt x="14507" y="9818"/>
                    <a:pt x="14236" y="9818"/>
                  </a:cubicBezTo>
                  <a:lnTo>
                    <a:pt x="12273" y="9818"/>
                  </a:lnTo>
                  <a:cubicBezTo>
                    <a:pt x="12002" y="9818"/>
                    <a:pt x="11782" y="10038"/>
                    <a:pt x="11782" y="10309"/>
                  </a:cubicBezTo>
                  <a:cubicBezTo>
                    <a:pt x="11782" y="10580"/>
                    <a:pt x="12002" y="10800"/>
                    <a:pt x="12273" y="10800"/>
                  </a:cubicBezTo>
                  <a:moveTo>
                    <a:pt x="12273" y="6873"/>
                  </a:move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lnTo>
                    <a:pt x="12273" y="5891"/>
                  </a:lnTo>
                  <a:cubicBezTo>
                    <a:pt x="12002" y="5891"/>
                    <a:pt x="11782" y="6111"/>
                    <a:pt x="11782" y="6382"/>
                  </a:cubicBezTo>
                  <a:cubicBezTo>
                    <a:pt x="11782" y="6653"/>
                    <a:pt x="12002" y="6873"/>
                    <a:pt x="12273" y="6873"/>
                  </a:cubicBezTo>
                  <a:moveTo>
                    <a:pt x="12273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12273" y="7855"/>
                  </a:lnTo>
                  <a:cubicBezTo>
                    <a:pt x="12002" y="7855"/>
                    <a:pt x="11782" y="8075"/>
                    <a:pt x="11782" y="8345"/>
                  </a:cubicBezTo>
                  <a:cubicBezTo>
                    <a:pt x="11782" y="8617"/>
                    <a:pt x="12002" y="8836"/>
                    <a:pt x="12273" y="8836"/>
                  </a:cubicBezTo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62955" y="2576880"/>
            <a:ext cx="2299416" cy="2154026"/>
            <a:chOff x="8862955" y="2576880"/>
            <a:chExt cx="2299416" cy="2154026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8862956" y="2576880"/>
              <a:ext cx="229941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1162371" y="2576882"/>
              <a:ext cx="0" cy="21540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8862955" y="4719783"/>
              <a:ext cx="2299416" cy="111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80934" y="4359537"/>
            <a:ext cx="5403082" cy="1409999"/>
            <a:chOff x="280934" y="4359537"/>
            <a:chExt cx="5403082" cy="1409999"/>
          </a:xfrm>
        </p:grpSpPr>
        <p:grpSp>
          <p:nvGrpSpPr>
            <p:cNvPr id="13" name="Group 12"/>
            <p:cNvGrpSpPr/>
            <p:nvPr/>
          </p:nvGrpSpPr>
          <p:grpSpPr>
            <a:xfrm>
              <a:off x="280934" y="4359537"/>
              <a:ext cx="5403082" cy="1409999"/>
              <a:chOff x="7509125" y="2399932"/>
              <a:chExt cx="5403082" cy="1409999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7509125" y="3286711"/>
                <a:ext cx="54030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spc="30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</a:rPr>
                  <a:t>Need for Bigger meeting arise</a:t>
                </a:r>
              </a:p>
            </p:txBody>
          </p:sp>
          <p:sp>
            <p:nvSpPr>
              <p:cNvPr id="74765" name="Freeform 102"/>
              <p:cNvSpPr>
                <a:spLocks noChangeAspect="1" noEditPoints="1"/>
              </p:cNvSpPr>
              <p:nvPr/>
            </p:nvSpPr>
            <p:spPr bwMode="auto">
              <a:xfrm>
                <a:off x="9644800" y="2399932"/>
                <a:ext cx="720725" cy="720725"/>
              </a:xfrm>
              <a:custGeom>
                <a:avLst/>
                <a:gdLst>
                  <a:gd name="T0" fmla="*/ 360000 w 256"/>
                  <a:gd name="T1" fmla="*/ 0 h 256"/>
                  <a:gd name="T2" fmla="*/ 104063 w 256"/>
                  <a:gd name="T3" fmla="*/ 104063 h 256"/>
                  <a:gd name="T4" fmla="*/ 0 w 256"/>
                  <a:gd name="T5" fmla="*/ 360000 h 256"/>
                  <a:gd name="T6" fmla="*/ 104063 w 256"/>
                  <a:gd name="T7" fmla="*/ 615938 h 256"/>
                  <a:gd name="T8" fmla="*/ 360000 w 256"/>
                  <a:gd name="T9" fmla="*/ 720000 h 256"/>
                  <a:gd name="T10" fmla="*/ 615938 w 256"/>
                  <a:gd name="T11" fmla="*/ 615938 h 256"/>
                  <a:gd name="T12" fmla="*/ 720000 w 256"/>
                  <a:gd name="T13" fmla="*/ 360000 h 256"/>
                  <a:gd name="T14" fmla="*/ 615938 w 256"/>
                  <a:gd name="T15" fmla="*/ 104063 h 256"/>
                  <a:gd name="T16" fmla="*/ 360000 w 256"/>
                  <a:gd name="T17" fmla="*/ 0 h 256"/>
                  <a:gd name="T18" fmla="*/ 582188 w 256"/>
                  <a:gd name="T19" fmla="*/ 582188 h 256"/>
                  <a:gd name="T20" fmla="*/ 360000 w 256"/>
                  <a:gd name="T21" fmla="*/ 675000 h 256"/>
                  <a:gd name="T22" fmla="*/ 137813 w 256"/>
                  <a:gd name="T23" fmla="*/ 582188 h 256"/>
                  <a:gd name="T24" fmla="*/ 45000 w 256"/>
                  <a:gd name="T25" fmla="*/ 360000 h 256"/>
                  <a:gd name="T26" fmla="*/ 137813 w 256"/>
                  <a:gd name="T27" fmla="*/ 137813 h 256"/>
                  <a:gd name="T28" fmla="*/ 360000 w 256"/>
                  <a:gd name="T29" fmla="*/ 45000 h 256"/>
                  <a:gd name="T30" fmla="*/ 582188 w 256"/>
                  <a:gd name="T31" fmla="*/ 137813 h 256"/>
                  <a:gd name="T32" fmla="*/ 675000 w 256"/>
                  <a:gd name="T33" fmla="*/ 360000 h 256"/>
                  <a:gd name="T34" fmla="*/ 582188 w 256"/>
                  <a:gd name="T35" fmla="*/ 582188 h 2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6" h="256">
                    <a:moveTo>
                      <a:pt x="128" y="0"/>
                    </a:moveTo>
                    <a:cubicBezTo>
                      <a:pt x="94" y="0"/>
                      <a:pt x="62" y="13"/>
                      <a:pt x="37" y="37"/>
                    </a:cubicBezTo>
                    <a:cubicBezTo>
                      <a:pt x="13" y="62"/>
                      <a:pt x="0" y="94"/>
                      <a:pt x="0" y="128"/>
                    </a:cubicBezTo>
                    <a:cubicBezTo>
                      <a:pt x="0" y="162"/>
                      <a:pt x="13" y="194"/>
                      <a:pt x="37" y="219"/>
                    </a:cubicBezTo>
                    <a:cubicBezTo>
                      <a:pt x="62" y="243"/>
                      <a:pt x="94" y="256"/>
                      <a:pt x="128" y="256"/>
                    </a:cubicBezTo>
                    <a:cubicBezTo>
                      <a:pt x="162" y="256"/>
                      <a:pt x="194" y="243"/>
                      <a:pt x="219" y="219"/>
                    </a:cubicBezTo>
                    <a:cubicBezTo>
                      <a:pt x="243" y="194"/>
                      <a:pt x="256" y="162"/>
                      <a:pt x="256" y="128"/>
                    </a:cubicBezTo>
                    <a:cubicBezTo>
                      <a:pt x="256" y="94"/>
                      <a:pt x="243" y="62"/>
                      <a:pt x="219" y="37"/>
                    </a:cubicBezTo>
                    <a:cubicBezTo>
                      <a:pt x="194" y="13"/>
                      <a:pt x="162" y="0"/>
                      <a:pt x="128" y="0"/>
                    </a:cubicBezTo>
                    <a:close/>
                    <a:moveTo>
                      <a:pt x="207" y="207"/>
                    </a:moveTo>
                    <a:cubicBezTo>
                      <a:pt x="186" y="228"/>
                      <a:pt x="158" y="240"/>
                      <a:pt x="128" y="240"/>
                    </a:cubicBezTo>
                    <a:cubicBezTo>
                      <a:pt x="98" y="240"/>
                      <a:pt x="70" y="228"/>
                      <a:pt x="49" y="207"/>
                    </a:cubicBezTo>
                    <a:cubicBezTo>
                      <a:pt x="28" y="186"/>
                      <a:pt x="16" y="158"/>
                      <a:pt x="16" y="128"/>
                    </a:cubicBezTo>
                    <a:cubicBezTo>
                      <a:pt x="16" y="98"/>
                      <a:pt x="28" y="70"/>
                      <a:pt x="49" y="49"/>
                    </a:cubicBezTo>
                    <a:cubicBezTo>
                      <a:pt x="70" y="28"/>
                      <a:pt x="98" y="16"/>
                      <a:pt x="128" y="16"/>
                    </a:cubicBezTo>
                    <a:cubicBezTo>
                      <a:pt x="158" y="16"/>
                      <a:pt x="186" y="28"/>
                      <a:pt x="207" y="49"/>
                    </a:cubicBezTo>
                    <a:cubicBezTo>
                      <a:pt x="228" y="70"/>
                      <a:pt x="240" y="98"/>
                      <a:pt x="240" y="128"/>
                    </a:cubicBezTo>
                    <a:cubicBezTo>
                      <a:pt x="240" y="158"/>
                      <a:pt x="228" y="186"/>
                      <a:pt x="207" y="2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5" name="Shape 2624"/>
            <p:cNvSpPr/>
            <p:nvPr/>
          </p:nvSpPr>
          <p:spPr>
            <a:xfrm>
              <a:off x="2610529" y="4523173"/>
              <a:ext cx="342417" cy="34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6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B0BD">
                <a:alpha val="75000"/>
              </a:srgbClr>
            </a:gs>
            <a:gs pos="100000">
              <a:srgbClr val="0D4289">
                <a:alpha val="90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1" name="TextBox 43"/>
          <p:cNvSpPr txBox="1">
            <a:spLocks noChangeArrowheads="1"/>
          </p:cNvSpPr>
          <p:nvPr/>
        </p:nvSpPr>
        <p:spPr bwMode="auto">
          <a:xfrm>
            <a:off x="6026884" y="1692194"/>
            <a:ext cx="51489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altLang="zh-TW" sz="22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 one-of-a-kind, </a:t>
            </a:r>
            <a:r>
              <a:rPr lang="en-US" altLang="zh-TW" sz="2200" b="1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powerful business tool</a:t>
            </a:r>
            <a:endParaRPr lang="id-ID" altLang="en-US" sz="2200" b="1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109" name="TextBox 41"/>
          <p:cNvSpPr txBox="1">
            <a:spLocks noChangeArrowheads="1"/>
          </p:cNvSpPr>
          <p:nvPr/>
        </p:nvSpPr>
        <p:spPr bwMode="auto">
          <a:xfrm>
            <a:off x="6026884" y="2530492"/>
            <a:ext cx="36330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altLang="en-US" sz="22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 specifically with UFO in mind</a:t>
            </a:r>
            <a:endParaRPr lang="id-ID" altLang="en-US" sz="2200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107" name="TextBox 39"/>
          <p:cNvSpPr txBox="1">
            <a:spLocks noChangeArrowheads="1"/>
          </p:cNvSpPr>
          <p:nvPr/>
        </p:nvSpPr>
        <p:spPr bwMode="auto">
          <a:xfrm>
            <a:off x="6026883" y="3384369"/>
            <a:ext cx="48482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altLang="zh-TW" sz="22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It enable UFOs to </a:t>
            </a:r>
            <a:r>
              <a:rPr lang="en-US" altLang="zh-TW" sz="2200" b="1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build their business anywhere</a:t>
            </a:r>
            <a:endParaRPr lang="id-ID" altLang="en-US" sz="2200" b="1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9097" name="Group 29"/>
          <p:cNvGrpSpPr>
            <a:grpSpLocks/>
          </p:cNvGrpSpPr>
          <p:nvPr/>
        </p:nvGrpSpPr>
        <p:grpSpPr bwMode="auto">
          <a:xfrm>
            <a:off x="5310065" y="1849020"/>
            <a:ext cx="555440" cy="550793"/>
            <a:chOff x="8275020" y="2450522"/>
            <a:chExt cx="555387" cy="550931"/>
          </a:xfrm>
        </p:grpSpPr>
        <p:sp>
          <p:nvSpPr>
            <p:cNvPr id="37" name="Rounded Rectangle 36"/>
            <p:cNvSpPr/>
            <p:nvPr/>
          </p:nvSpPr>
          <p:spPr>
            <a:xfrm>
              <a:off x="8275020" y="2450719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5" name="Rectangle 37"/>
            <p:cNvSpPr>
              <a:spLocks noChangeArrowheads="1"/>
            </p:cNvSpPr>
            <p:nvPr/>
          </p:nvSpPr>
          <p:spPr bwMode="auto">
            <a:xfrm>
              <a:off x="8292438" y="255164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89098" name="Group 30"/>
          <p:cNvGrpSpPr>
            <a:grpSpLocks/>
          </p:cNvGrpSpPr>
          <p:nvPr/>
        </p:nvGrpSpPr>
        <p:grpSpPr bwMode="auto">
          <a:xfrm>
            <a:off x="5310065" y="2660122"/>
            <a:ext cx="555440" cy="550793"/>
            <a:chOff x="8275020" y="3261827"/>
            <a:chExt cx="555387" cy="550931"/>
          </a:xfrm>
        </p:grpSpPr>
        <p:sp>
          <p:nvSpPr>
            <p:cNvPr id="35" name="Rounded Rectangle 34"/>
            <p:cNvSpPr/>
            <p:nvPr/>
          </p:nvSpPr>
          <p:spPr>
            <a:xfrm>
              <a:off x="8275020" y="3262135"/>
              <a:ext cx="555572" cy="551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3" name="Rectangle 35"/>
            <p:cNvSpPr>
              <a:spLocks noChangeArrowheads="1"/>
            </p:cNvSpPr>
            <p:nvPr/>
          </p:nvSpPr>
          <p:spPr bwMode="auto">
            <a:xfrm>
              <a:off x="8283728" y="338773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02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9099" name="Group 31"/>
          <p:cNvGrpSpPr>
            <a:grpSpLocks/>
          </p:cNvGrpSpPr>
          <p:nvPr/>
        </p:nvGrpSpPr>
        <p:grpSpPr bwMode="auto">
          <a:xfrm>
            <a:off x="5310065" y="3471223"/>
            <a:ext cx="562111" cy="550793"/>
            <a:chOff x="8275020" y="4073132"/>
            <a:chExt cx="562057" cy="550931"/>
          </a:xfrm>
        </p:grpSpPr>
        <p:sp>
          <p:nvSpPr>
            <p:cNvPr id="33" name="Rounded Rectangle 32"/>
            <p:cNvSpPr/>
            <p:nvPr/>
          </p:nvSpPr>
          <p:spPr>
            <a:xfrm>
              <a:off x="8275020" y="4073551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1" name="Rectangle 33"/>
            <p:cNvSpPr>
              <a:spLocks noChangeArrowheads="1"/>
            </p:cNvSpPr>
            <p:nvPr/>
          </p:nvSpPr>
          <p:spPr bwMode="auto">
            <a:xfrm>
              <a:off x="8299109" y="4195233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03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882922" y="617122"/>
            <a:ext cx="9117281" cy="85164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dirty="0">
                <a:solidFill>
                  <a:prstClr val="white"/>
                </a:solidFill>
                <a:latin typeface="Arial" pitchFamily="34" charset="0"/>
                <a:ea typeface="華康儷中黑" pitchFamily="49" charset="-120"/>
                <a:cs typeface="Arial" pitchFamily="34" charset="0"/>
              </a:rPr>
              <a:t>What is GMTSS?</a:t>
            </a:r>
          </a:p>
        </p:txBody>
      </p:sp>
      <p:sp>
        <p:nvSpPr>
          <p:cNvPr id="61" name="TextBox 43"/>
          <p:cNvSpPr txBox="1">
            <a:spLocks noChangeArrowheads="1"/>
          </p:cNvSpPr>
          <p:nvPr/>
        </p:nvSpPr>
        <p:spPr bwMode="auto">
          <a:xfrm>
            <a:off x="6026882" y="4316487"/>
            <a:ext cx="45955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altLang="en-US" sz="2200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 worldwide and open system</a:t>
            </a:r>
            <a:endParaRPr lang="id-ID" altLang="en-US" sz="2200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6026882" y="4997664"/>
            <a:ext cx="57385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altLang="zh-CN" sz="2200" b="1" spc="3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Network of meetings can be use to train UFOs and prospects</a:t>
            </a:r>
            <a:endParaRPr lang="id-ID" altLang="en-US" sz="2200" b="1" spc="3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7" name="Group 29"/>
          <p:cNvGrpSpPr>
            <a:grpSpLocks/>
          </p:cNvGrpSpPr>
          <p:nvPr/>
        </p:nvGrpSpPr>
        <p:grpSpPr bwMode="auto">
          <a:xfrm>
            <a:off x="5327483" y="4287418"/>
            <a:ext cx="555440" cy="550793"/>
            <a:chOff x="8275020" y="2450522"/>
            <a:chExt cx="555387" cy="550931"/>
          </a:xfrm>
        </p:grpSpPr>
        <p:sp>
          <p:nvSpPr>
            <p:cNvPr id="54" name="Rounded Rectangle 53"/>
            <p:cNvSpPr/>
            <p:nvPr/>
          </p:nvSpPr>
          <p:spPr>
            <a:xfrm>
              <a:off x="8275020" y="2450719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8292438" y="255164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</a:t>
              </a:r>
              <a:r>
                <a:rPr lang="en-US" altLang="zh-CN" sz="2000" dirty="0">
                  <a:solidFill>
                    <a:srgbClr val="FFFFFF"/>
                  </a:solidFill>
                </a:rPr>
                <a:t>4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30"/>
          <p:cNvGrpSpPr>
            <a:grpSpLocks/>
          </p:cNvGrpSpPr>
          <p:nvPr/>
        </p:nvGrpSpPr>
        <p:grpSpPr bwMode="auto">
          <a:xfrm>
            <a:off x="5327483" y="5098827"/>
            <a:ext cx="555625" cy="550862"/>
            <a:chOff x="8275020" y="3262135"/>
            <a:chExt cx="555572" cy="551000"/>
          </a:xfrm>
        </p:grpSpPr>
        <p:sp>
          <p:nvSpPr>
            <p:cNvPr id="52" name="Rounded Rectangle 51"/>
            <p:cNvSpPr/>
            <p:nvPr/>
          </p:nvSpPr>
          <p:spPr>
            <a:xfrm>
              <a:off x="8275020" y="3262135"/>
              <a:ext cx="555572" cy="551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8286959" y="3387739"/>
              <a:ext cx="531506" cy="38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</a:t>
              </a:r>
              <a:r>
                <a:rPr lang="en-US" altLang="zh-CN" sz="2000" dirty="0">
                  <a:solidFill>
                    <a:srgbClr val="FFFFFF"/>
                  </a:solidFill>
                </a:rPr>
                <a:t>5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>
            <a:off x="-1736471" y="-545571"/>
            <a:ext cx="6885342" cy="8277727"/>
          </a:xfrm>
          <a:prstGeom prst="parallelogram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3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">
              <a:srgbClr val="FCB607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1" name="TextBox 43"/>
          <p:cNvSpPr txBox="1">
            <a:spLocks noChangeArrowheads="1"/>
          </p:cNvSpPr>
          <p:nvPr/>
        </p:nvSpPr>
        <p:spPr bwMode="auto">
          <a:xfrm>
            <a:off x="6026884" y="1925696"/>
            <a:ext cx="51489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The nervous system of the business</a:t>
            </a:r>
          </a:p>
        </p:txBody>
      </p:sp>
      <p:sp>
        <p:nvSpPr>
          <p:cNvPr id="89109" name="TextBox 41"/>
          <p:cNvSpPr txBox="1">
            <a:spLocks noChangeArrowheads="1"/>
          </p:cNvSpPr>
          <p:nvPr/>
        </p:nvSpPr>
        <p:spPr bwMode="auto">
          <a:xfrm>
            <a:off x="6026883" y="3760645"/>
            <a:ext cx="58815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This differentiate us from those in Direct sales industry</a:t>
            </a:r>
          </a:p>
        </p:txBody>
      </p:sp>
      <p:sp>
        <p:nvSpPr>
          <p:cNvPr id="89107" name="TextBox 39"/>
          <p:cNvSpPr txBox="1">
            <a:spLocks noChangeArrowheads="1"/>
          </p:cNvSpPr>
          <p:nvPr/>
        </p:nvSpPr>
        <p:spPr bwMode="auto">
          <a:xfrm>
            <a:off x="6026882" y="2681269"/>
            <a:ext cx="61651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Provide </a:t>
            </a:r>
            <a:r>
              <a:rPr lang="en-US" sz="2200" dirty="0" err="1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Systemisation</a:t>
            </a:r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, Uniformity, </a:t>
            </a:r>
            <a:r>
              <a:rPr lang="en-US" sz="2200" dirty="0" err="1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Standardisation</a:t>
            </a:r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just like Franchise System</a:t>
            </a:r>
          </a:p>
        </p:txBody>
      </p:sp>
      <p:grpSp>
        <p:nvGrpSpPr>
          <p:cNvPr id="89097" name="Group 29"/>
          <p:cNvGrpSpPr>
            <a:grpSpLocks/>
          </p:cNvGrpSpPr>
          <p:nvPr/>
        </p:nvGrpSpPr>
        <p:grpSpPr bwMode="auto">
          <a:xfrm>
            <a:off x="5310065" y="1849020"/>
            <a:ext cx="555440" cy="550793"/>
            <a:chOff x="8275020" y="2450522"/>
            <a:chExt cx="555387" cy="550931"/>
          </a:xfrm>
        </p:grpSpPr>
        <p:sp>
          <p:nvSpPr>
            <p:cNvPr id="37" name="Rounded Rectangle 36"/>
            <p:cNvSpPr/>
            <p:nvPr/>
          </p:nvSpPr>
          <p:spPr>
            <a:xfrm>
              <a:off x="8275020" y="2450719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5" name="Rectangle 37"/>
            <p:cNvSpPr>
              <a:spLocks noChangeArrowheads="1"/>
            </p:cNvSpPr>
            <p:nvPr/>
          </p:nvSpPr>
          <p:spPr bwMode="auto">
            <a:xfrm>
              <a:off x="8292438" y="255164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89098" name="Group 30"/>
          <p:cNvGrpSpPr>
            <a:grpSpLocks/>
          </p:cNvGrpSpPr>
          <p:nvPr/>
        </p:nvGrpSpPr>
        <p:grpSpPr bwMode="auto">
          <a:xfrm>
            <a:off x="5310065" y="2766452"/>
            <a:ext cx="555440" cy="550793"/>
            <a:chOff x="8275020" y="3261827"/>
            <a:chExt cx="555387" cy="550931"/>
          </a:xfrm>
        </p:grpSpPr>
        <p:sp>
          <p:nvSpPr>
            <p:cNvPr id="35" name="Rounded Rectangle 34"/>
            <p:cNvSpPr/>
            <p:nvPr/>
          </p:nvSpPr>
          <p:spPr>
            <a:xfrm>
              <a:off x="8275020" y="3262135"/>
              <a:ext cx="555572" cy="551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3" name="Rectangle 35"/>
            <p:cNvSpPr>
              <a:spLocks noChangeArrowheads="1"/>
            </p:cNvSpPr>
            <p:nvPr/>
          </p:nvSpPr>
          <p:spPr bwMode="auto">
            <a:xfrm>
              <a:off x="8283728" y="338773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02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9099" name="Group 31"/>
          <p:cNvGrpSpPr>
            <a:grpSpLocks/>
          </p:cNvGrpSpPr>
          <p:nvPr/>
        </p:nvGrpSpPr>
        <p:grpSpPr bwMode="auto">
          <a:xfrm>
            <a:off x="5310065" y="3683883"/>
            <a:ext cx="562111" cy="550793"/>
            <a:chOff x="8275020" y="4073132"/>
            <a:chExt cx="562057" cy="550931"/>
          </a:xfrm>
        </p:grpSpPr>
        <p:sp>
          <p:nvSpPr>
            <p:cNvPr id="33" name="Rounded Rectangle 32"/>
            <p:cNvSpPr/>
            <p:nvPr/>
          </p:nvSpPr>
          <p:spPr>
            <a:xfrm>
              <a:off x="8275020" y="4073551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1" name="Rectangle 33"/>
            <p:cNvSpPr>
              <a:spLocks noChangeArrowheads="1"/>
            </p:cNvSpPr>
            <p:nvPr/>
          </p:nvSpPr>
          <p:spPr bwMode="auto">
            <a:xfrm>
              <a:off x="8299109" y="4195233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03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310065" y="601586"/>
            <a:ext cx="9117281" cy="85164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Importance of </a:t>
            </a:r>
            <a:r>
              <a:rPr lang="en-US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GMTSS</a:t>
            </a:r>
            <a:endParaRPr lang="en-US" altLang="zh-TW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1" name="TextBox 43"/>
          <p:cNvSpPr txBox="1">
            <a:spLocks noChangeArrowheads="1"/>
          </p:cNvSpPr>
          <p:nvPr/>
        </p:nvSpPr>
        <p:spPr bwMode="auto">
          <a:xfrm>
            <a:off x="6026882" y="4559602"/>
            <a:ext cx="61651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It allows one to secure business at home and grow internationally</a:t>
            </a:r>
          </a:p>
        </p:txBody>
      </p:sp>
      <p:grpSp>
        <p:nvGrpSpPr>
          <p:cNvPr id="47" name="Group 29"/>
          <p:cNvGrpSpPr>
            <a:grpSpLocks/>
          </p:cNvGrpSpPr>
          <p:nvPr/>
        </p:nvGrpSpPr>
        <p:grpSpPr bwMode="auto">
          <a:xfrm>
            <a:off x="5327483" y="4606408"/>
            <a:ext cx="555440" cy="550793"/>
            <a:chOff x="8275020" y="2450522"/>
            <a:chExt cx="555387" cy="550931"/>
          </a:xfrm>
        </p:grpSpPr>
        <p:sp>
          <p:nvSpPr>
            <p:cNvPr id="54" name="Rounded Rectangle 53"/>
            <p:cNvSpPr/>
            <p:nvPr/>
          </p:nvSpPr>
          <p:spPr>
            <a:xfrm>
              <a:off x="8275020" y="2450719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8292438" y="2551649"/>
              <a:ext cx="537968" cy="3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</a:t>
              </a:r>
              <a:r>
                <a:rPr lang="en-US" altLang="zh-CN" sz="2000" dirty="0">
                  <a:solidFill>
                    <a:srgbClr val="FFFFFF"/>
                  </a:solidFill>
                </a:rPr>
                <a:t>4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>
            <a:off x="-1736471" y="-545571"/>
            <a:ext cx="6885342" cy="8277727"/>
          </a:xfrm>
          <a:prstGeom prst="parallelogram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5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">
              <a:srgbClr val="FCB607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1" name="TextBox 43"/>
          <p:cNvSpPr txBox="1">
            <a:spLocks noChangeArrowheads="1"/>
          </p:cNvSpPr>
          <p:nvPr/>
        </p:nvSpPr>
        <p:spPr bwMode="auto">
          <a:xfrm>
            <a:off x="6026882" y="1772712"/>
            <a:ext cx="51489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Provide correct information through </a:t>
            </a:r>
            <a:r>
              <a:rPr lang="en-US" sz="2200" dirty="0" err="1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standardised</a:t>
            </a:r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training</a:t>
            </a:r>
          </a:p>
        </p:txBody>
      </p:sp>
      <p:sp>
        <p:nvSpPr>
          <p:cNvPr id="89109" name="TextBox 41"/>
          <p:cNvSpPr txBox="1">
            <a:spLocks noChangeArrowheads="1"/>
          </p:cNvSpPr>
          <p:nvPr/>
        </p:nvSpPr>
        <p:spPr bwMode="auto">
          <a:xfrm>
            <a:off x="6026883" y="2714923"/>
            <a:ext cx="58815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To prevent predators or unethical people exploiting chargeable meetings and training</a:t>
            </a:r>
          </a:p>
        </p:txBody>
      </p:sp>
      <p:sp>
        <p:nvSpPr>
          <p:cNvPr id="89107" name="TextBox 39"/>
          <p:cNvSpPr txBox="1">
            <a:spLocks noChangeArrowheads="1"/>
          </p:cNvSpPr>
          <p:nvPr/>
        </p:nvSpPr>
        <p:spPr bwMode="auto">
          <a:xfrm>
            <a:off x="6026882" y="3593292"/>
            <a:ext cx="61651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Speakers and Trainers are held to a higher standard and must be beyond reproach.</a:t>
            </a:r>
          </a:p>
        </p:txBody>
      </p:sp>
      <p:grpSp>
        <p:nvGrpSpPr>
          <p:cNvPr id="89097" name="Group 29"/>
          <p:cNvGrpSpPr>
            <a:grpSpLocks/>
          </p:cNvGrpSpPr>
          <p:nvPr/>
        </p:nvGrpSpPr>
        <p:grpSpPr bwMode="auto">
          <a:xfrm>
            <a:off x="5310065" y="1849217"/>
            <a:ext cx="555625" cy="550863"/>
            <a:chOff x="8275020" y="2450719"/>
            <a:chExt cx="555572" cy="551001"/>
          </a:xfrm>
        </p:grpSpPr>
        <p:sp>
          <p:nvSpPr>
            <p:cNvPr id="37" name="Rounded Rectangle 36"/>
            <p:cNvSpPr/>
            <p:nvPr/>
          </p:nvSpPr>
          <p:spPr>
            <a:xfrm>
              <a:off x="8275020" y="2450719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5" name="Rectangle 37"/>
            <p:cNvSpPr>
              <a:spLocks noChangeArrowheads="1"/>
            </p:cNvSpPr>
            <p:nvPr/>
          </p:nvSpPr>
          <p:spPr bwMode="auto">
            <a:xfrm>
              <a:off x="8295669" y="2551649"/>
              <a:ext cx="531506" cy="38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</a:t>
              </a:r>
              <a:r>
                <a:rPr lang="en-US" altLang="zh-CN" sz="2000" dirty="0">
                  <a:solidFill>
                    <a:srgbClr val="FFFFFF"/>
                  </a:solidFill>
                </a:rPr>
                <a:t>5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9098" name="Group 30"/>
          <p:cNvGrpSpPr>
            <a:grpSpLocks/>
          </p:cNvGrpSpPr>
          <p:nvPr/>
        </p:nvGrpSpPr>
        <p:grpSpPr bwMode="auto">
          <a:xfrm>
            <a:off x="5310065" y="2766760"/>
            <a:ext cx="555625" cy="550862"/>
            <a:chOff x="8275020" y="3262135"/>
            <a:chExt cx="555572" cy="551000"/>
          </a:xfrm>
        </p:grpSpPr>
        <p:sp>
          <p:nvSpPr>
            <p:cNvPr id="35" name="Rounded Rectangle 34"/>
            <p:cNvSpPr/>
            <p:nvPr/>
          </p:nvSpPr>
          <p:spPr>
            <a:xfrm>
              <a:off x="8275020" y="3262135"/>
              <a:ext cx="555572" cy="551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3" name="Rectangle 35"/>
            <p:cNvSpPr>
              <a:spLocks noChangeArrowheads="1"/>
            </p:cNvSpPr>
            <p:nvPr/>
          </p:nvSpPr>
          <p:spPr bwMode="auto">
            <a:xfrm>
              <a:off x="8286959" y="3387739"/>
              <a:ext cx="531506" cy="38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</a:t>
              </a:r>
              <a:r>
                <a:rPr lang="en-US" altLang="zh-CN" sz="2000" dirty="0">
                  <a:solidFill>
                    <a:srgbClr val="FFFFFF"/>
                  </a:solidFill>
                </a:rPr>
                <a:t>6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9099" name="Group 31"/>
          <p:cNvGrpSpPr>
            <a:grpSpLocks/>
          </p:cNvGrpSpPr>
          <p:nvPr/>
        </p:nvGrpSpPr>
        <p:grpSpPr bwMode="auto">
          <a:xfrm>
            <a:off x="5310054" y="3684302"/>
            <a:ext cx="558878" cy="550863"/>
            <a:chOff x="8275020" y="4073551"/>
            <a:chExt cx="558825" cy="551001"/>
          </a:xfrm>
        </p:grpSpPr>
        <p:sp>
          <p:nvSpPr>
            <p:cNvPr id="33" name="Rounded Rectangle 32"/>
            <p:cNvSpPr/>
            <p:nvPr/>
          </p:nvSpPr>
          <p:spPr>
            <a:xfrm>
              <a:off x="8275020" y="4073551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9101" name="Rectangle 33"/>
            <p:cNvSpPr>
              <a:spLocks noChangeArrowheads="1"/>
            </p:cNvSpPr>
            <p:nvPr/>
          </p:nvSpPr>
          <p:spPr bwMode="auto">
            <a:xfrm>
              <a:off x="8302339" y="4195233"/>
              <a:ext cx="531506" cy="38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id-ID" altLang="en-US" sz="2000" dirty="0">
                  <a:solidFill>
                    <a:srgbClr val="FFFFFF"/>
                  </a:solidFill>
                </a:rPr>
                <a:t>0</a:t>
              </a:r>
              <a:r>
                <a:rPr lang="en-US" altLang="zh-CN" sz="2000" dirty="0">
                  <a:solidFill>
                    <a:srgbClr val="FFFFFF"/>
                  </a:solidFill>
                </a:rPr>
                <a:t>7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310065" y="601586"/>
            <a:ext cx="9117281" cy="85164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Importance of </a:t>
            </a:r>
            <a:r>
              <a:rPr lang="en-US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GMTSS</a:t>
            </a:r>
            <a:endParaRPr lang="en-US" altLang="zh-TW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1" name="TextBox 43"/>
          <p:cNvSpPr txBox="1">
            <a:spLocks noChangeArrowheads="1"/>
          </p:cNvSpPr>
          <p:nvPr/>
        </p:nvSpPr>
        <p:spPr bwMode="auto">
          <a:xfrm>
            <a:off x="6026882" y="4692958"/>
            <a:ext cx="61651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r>
              <a:rPr lang="en-US" sz="2200" dirty="0">
                <a:solidFill>
                  <a:prstClr val="black">
                    <a:lumMod val="9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The whole is greater than the sum from the parts.</a:t>
            </a:r>
          </a:p>
        </p:txBody>
      </p:sp>
      <p:grpSp>
        <p:nvGrpSpPr>
          <p:cNvPr id="47" name="Group 29"/>
          <p:cNvGrpSpPr>
            <a:grpSpLocks/>
          </p:cNvGrpSpPr>
          <p:nvPr/>
        </p:nvGrpSpPr>
        <p:grpSpPr bwMode="auto">
          <a:xfrm>
            <a:off x="5327483" y="4606605"/>
            <a:ext cx="555625" cy="550863"/>
            <a:chOff x="8275020" y="2450719"/>
            <a:chExt cx="555572" cy="551001"/>
          </a:xfrm>
        </p:grpSpPr>
        <p:sp>
          <p:nvSpPr>
            <p:cNvPr id="54" name="Rounded Rectangle 53"/>
            <p:cNvSpPr/>
            <p:nvPr/>
          </p:nvSpPr>
          <p:spPr>
            <a:xfrm>
              <a:off x="8275020" y="2450719"/>
              <a:ext cx="555572" cy="55100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8295669" y="2551649"/>
              <a:ext cx="531506" cy="381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20" rIns="121920" bIns="609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itchFamily="34" charset="0"/>
                </a:defRPr>
              </a:lvl9pPr>
            </a:lstStyle>
            <a:p>
              <a:pPr algn="ctr">
                <a:lnSpc>
                  <a:spcPct val="89000"/>
                </a:lnSpc>
              </a:pPr>
              <a:r>
                <a:rPr lang="en-US" altLang="en-US" sz="2000" dirty="0">
                  <a:solidFill>
                    <a:srgbClr val="FFFFFF"/>
                  </a:solidFill>
                </a:rPr>
                <a:t>0</a:t>
              </a:r>
              <a:r>
                <a:rPr lang="en-US" altLang="zh-CN" sz="2000" dirty="0">
                  <a:solidFill>
                    <a:srgbClr val="FFFFFF"/>
                  </a:solidFill>
                </a:rPr>
                <a:t>8</a:t>
              </a:r>
              <a:endParaRPr lang="en-US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>
            <a:off x="-1736471" y="-545571"/>
            <a:ext cx="6885342" cy="8277727"/>
          </a:xfrm>
          <a:prstGeom prst="parallelogram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1" name="TextBox 43"/>
          <p:cNvSpPr txBox="1">
            <a:spLocks noChangeArrowheads="1"/>
          </p:cNvSpPr>
          <p:nvPr/>
        </p:nvSpPr>
        <p:spPr bwMode="auto">
          <a:xfrm>
            <a:off x="6026884" y="1939984"/>
            <a:ext cx="514899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Leverages Time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310065" y="601586"/>
            <a:ext cx="9117281" cy="85164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>
                <a:solidFill>
                  <a:prstClr val="black"/>
                </a:solidFill>
                <a:latin typeface="Arial" pitchFamily="34" charset="0"/>
                <a:ea typeface="華康儷中黑" pitchFamily="49" charset="-120"/>
                <a:cs typeface="Arial" pitchFamily="34" charset="0"/>
              </a:rPr>
              <a:t>GMTSS</a:t>
            </a:r>
            <a:r>
              <a:rPr lang="en-US" altLang="zh-TW" dirty="0">
                <a:solidFill>
                  <a:prstClr val="black"/>
                </a:solidFill>
                <a:latin typeface="Arial" pitchFamily="34" charset="0"/>
                <a:ea typeface="華康儷中黑" pitchFamily="49" charset="-120"/>
                <a:cs typeface="Arial" pitchFamily="34" charset="0"/>
              </a:rPr>
              <a:t> Benefits</a:t>
            </a:r>
            <a:endParaRPr lang="en-US" altLang="zh-TW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1" name="Parallelogram 20"/>
          <p:cNvSpPr/>
          <p:nvPr/>
        </p:nvSpPr>
        <p:spPr>
          <a:xfrm>
            <a:off x="-1736471" y="-545571"/>
            <a:ext cx="6885342" cy="8277727"/>
          </a:xfrm>
          <a:prstGeom prst="parallelogram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10065" y="1849217"/>
            <a:ext cx="555625" cy="550863"/>
            <a:chOff x="5310065" y="1849217"/>
            <a:chExt cx="555625" cy="550863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5310065" y="1849217"/>
              <a:ext cx="555625" cy="55086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3" name="Shape 2526"/>
            <p:cNvSpPr/>
            <p:nvPr/>
          </p:nvSpPr>
          <p:spPr>
            <a:xfrm>
              <a:off x="5450689" y="1987554"/>
              <a:ext cx="274188" cy="27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5310065" y="2766760"/>
            <a:ext cx="555625" cy="55086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10059" y="3684302"/>
            <a:ext cx="555625" cy="550863"/>
            <a:chOff x="5310059" y="3684302"/>
            <a:chExt cx="555625" cy="550863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5310059" y="3684302"/>
              <a:ext cx="555625" cy="55086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5" name="Shape 2798"/>
            <p:cNvSpPr/>
            <p:nvPr/>
          </p:nvSpPr>
          <p:spPr>
            <a:xfrm>
              <a:off x="5377090" y="3844810"/>
              <a:ext cx="421383" cy="22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2" y="11838"/>
                  </a:moveTo>
                  <a:cubicBezTo>
                    <a:pt x="11425" y="11731"/>
                    <a:pt x="11338" y="11646"/>
                    <a:pt x="11242" y="11581"/>
                  </a:cubicBezTo>
                  <a:cubicBezTo>
                    <a:pt x="11144" y="11515"/>
                    <a:pt x="11102" y="11458"/>
                    <a:pt x="11001" y="11410"/>
                  </a:cubicBezTo>
                  <a:lnTo>
                    <a:pt x="11001" y="14261"/>
                  </a:lnTo>
                  <a:cubicBezTo>
                    <a:pt x="11238" y="14227"/>
                    <a:pt x="11377" y="14100"/>
                    <a:pt x="11528" y="13875"/>
                  </a:cubicBezTo>
                  <a:cubicBezTo>
                    <a:pt x="11680" y="13651"/>
                    <a:pt x="11756" y="13293"/>
                    <a:pt x="11756" y="12804"/>
                  </a:cubicBezTo>
                  <a:cubicBezTo>
                    <a:pt x="11756" y="12576"/>
                    <a:pt x="11733" y="12384"/>
                    <a:pt x="11686" y="12229"/>
                  </a:cubicBezTo>
                  <a:cubicBezTo>
                    <a:pt x="11640" y="12074"/>
                    <a:pt x="11579" y="11944"/>
                    <a:pt x="11502" y="11838"/>
                  </a:cubicBezTo>
                  <a:moveTo>
                    <a:pt x="17182" y="16200"/>
                  </a:moveTo>
                  <a:lnTo>
                    <a:pt x="16200" y="16200"/>
                  </a:lnTo>
                  <a:cubicBezTo>
                    <a:pt x="15929" y="16200"/>
                    <a:pt x="15709" y="16602"/>
                    <a:pt x="15709" y="17100"/>
                  </a:cubicBezTo>
                  <a:cubicBezTo>
                    <a:pt x="15709" y="17597"/>
                    <a:pt x="15929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7"/>
                    <a:pt x="17673" y="17100"/>
                  </a:cubicBezTo>
                  <a:cubicBezTo>
                    <a:pt x="17673" y="16602"/>
                    <a:pt x="17453" y="16200"/>
                    <a:pt x="17182" y="16200"/>
                  </a:cubicBezTo>
                  <a:moveTo>
                    <a:pt x="9917" y="8509"/>
                  </a:moveTo>
                  <a:cubicBezTo>
                    <a:pt x="9917" y="8706"/>
                    <a:pt x="9938" y="8872"/>
                    <a:pt x="9982" y="9011"/>
                  </a:cubicBezTo>
                  <a:cubicBezTo>
                    <a:pt x="10026" y="9150"/>
                    <a:pt x="10082" y="9268"/>
                    <a:pt x="10150" y="9366"/>
                  </a:cubicBezTo>
                  <a:cubicBezTo>
                    <a:pt x="10219" y="9464"/>
                    <a:pt x="10298" y="9544"/>
                    <a:pt x="10388" y="9605"/>
                  </a:cubicBezTo>
                  <a:cubicBezTo>
                    <a:pt x="10478" y="9665"/>
                    <a:pt x="10513" y="9717"/>
                    <a:pt x="10605" y="9757"/>
                  </a:cubicBezTo>
                  <a:lnTo>
                    <a:pt x="10605" y="7311"/>
                  </a:lnTo>
                  <a:cubicBezTo>
                    <a:pt x="10368" y="7311"/>
                    <a:pt x="10241" y="7402"/>
                    <a:pt x="10111" y="7585"/>
                  </a:cubicBezTo>
                  <a:cubicBezTo>
                    <a:pt x="9981" y="7769"/>
                    <a:pt x="9917" y="8077"/>
                    <a:pt x="9917" y="8509"/>
                  </a:cubicBezTo>
                  <a:moveTo>
                    <a:pt x="20127" y="3600"/>
                  </a:moveTo>
                  <a:cubicBezTo>
                    <a:pt x="19856" y="3600"/>
                    <a:pt x="19636" y="3197"/>
                    <a:pt x="19636" y="2700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9" y="1800"/>
                    <a:pt x="20618" y="2203"/>
                    <a:pt x="20618" y="2700"/>
                  </a:cubicBezTo>
                  <a:cubicBezTo>
                    <a:pt x="20618" y="3197"/>
                    <a:pt x="20399" y="3600"/>
                    <a:pt x="20127" y="3600"/>
                  </a:cubicBezTo>
                  <a:moveTo>
                    <a:pt x="20618" y="16365"/>
                  </a:moveTo>
                  <a:cubicBezTo>
                    <a:pt x="20464" y="16265"/>
                    <a:pt x="20300" y="16200"/>
                    <a:pt x="20127" y="16200"/>
                  </a:cubicBezTo>
                  <a:cubicBezTo>
                    <a:pt x="19314" y="16200"/>
                    <a:pt x="18655" y="17408"/>
                    <a:pt x="18655" y="18900"/>
                  </a:cubicBezTo>
                  <a:cubicBezTo>
                    <a:pt x="18655" y="19217"/>
                    <a:pt x="18690" y="19517"/>
                    <a:pt x="18745" y="19800"/>
                  </a:cubicBezTo>
                  <a:lnTo>
                    <a:pt x="2855" y="19800"/>
                  </a:lnTo>
                  <a:cubicBezTo>
                    <a:pt x="2910" y="19517"/>
                    <a:pt x="2945" y="19217"/>
                    <a:pt x="2945" y="18900"/>
                  </a:cubicBezTo>
                  <a:cubicBezTo>
                    <a:pt x="2945" y="17408"/>
                    <a:pt x="2286" y="16200"/>
                    <a:pt x="1473" y="16200"/>
                  </a:cubicBezTo>
                  <a:cubicBezTo>
                    <a:pt x="1300" y="16200"/>
                    <a:pt x="1136" y="16265"/>
                    <a:pt x="982" y="16365"/>
                  </a:cubicBezTo>
                  <a:lnTo>
                    <a:pt x="982" y="5234"/>
                  </a:lnTo>
                  <a:cubicBezTo>
                    <a:pt x="1136" y="5335"/>
                    <a:pt x="1300" y="5400"/>
                    <a:pt x="1473" y="5400"/>
                  </a:cubicBezTo>
                  <a:cubicBezTo>
                    <a:pt x="2286" y="5400"/>
                    <a:pt x="2945" y="4191"/>
                    <a:pt x="2945" y="2700"/>
                  </a:cubicBezTo>
                  <a:cubicBezTo>
                    <a:pt x="2945" y="2382"/>
                    <a:pt x="2910" y="2083"/>
                    <a:pt x="2855" y="1800"/>
                  </a:cubicBezTo>
                  <a:lnTo>
                    <a:pt x="18745" y="1800"/>
                  </a:lnTo>
                  <a:cubicBezTo>
                    <a:pt x="18690" y="2083"/>
                    <a:pt x="18655" y="2382"/>
                    <a:pt x="18655" y="2700"/>
                  </a:cubicBezTo>
                  <a:cubicBezTo>
                    <a:pt x="18655" y="4191"/>
                    <a:pt x="19314" y="5400"/>
                    <a:pt x="20127" y="5400"/>
                  </a:cubicBezTo>
                  <a:cubicBezTo>
                    <a:pt x="20300" y="5400"/>
                    <a:pt x="20464" y="5335"/>
                    <a:pt x="20618" y="5234"/>
                  </a:cubicBezTo>
                  <a:cubicBezTo>
                    <a:pt x="20618" y="5234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7"/>
                    <a:pt x="19636" y="18900"/>
                  </a:cubicBezTo>
                  <a:cubicBezTo>
                    <a:pt x="19636" y="18403"/>
                    <a:pt x="19856" y="18000"/>
                    <a:pt x="20127" y="18000"/>
                  </a:cubicBezTo>
                  <a:cubicBezTo>
                    <a:pt x="20399" y="18000"/>
                    <a:pt x="20618" y="18403"/>
                    <a:pt x="20618" y="18900"/>
                  </a:cubicBezTo>
                  <a:cubicBezTo>
                    <a:pt x="20618" y="19397"/>
                    <a:pt x="20399" y="19800"/>
                    <a:pt x="20127" y="19800"/>
                  </a:cubicBezTo>
                  <a:moveTo>
                    <a:pt x="1473" y="19800"/>
                  </a:moveTo>
                  <a:cubicBezTo>
                    <a:pt x="1201" y="19800"/>
                    <a:pt x="982" y="19397"/>
                    <a:pt x="982" y="18900"/>
                  </a:cubicBezTo>
                  <a:cubicBezTo>
                    <a:pt x="982" y="18403"/>
                    <a:pt x="1201" y="18000"/>
                    <a:pt x="1473" y="18000"/>
                  </a:cubicBezTo>
                  <a:cubicBezTo>
                    <a:pt x="1744" y="18000"/>
                    <a:pt x="1964" y="18403"/>
                    <a:pt x="1964" y="18900"/>
                  </a:cubicBezTo>
                  <a:cubicBezTo>
                    <a:pt x="1964" y="19397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0"/>
                  </a:cubicBezTo>
                  <a:cubicBezTo>
                    <a:pt x="1964" y="3197"/>
                    <a:pt x="1744" y="3600"/>
                    <a:pt x="1473" y="3600"/>
                  </a:cubicBezTo>
                  <a:cubicBezTo>
                    <a:pt x="1201" y="3600"/>
                    <a:pt x="982" y="3197"/>
                    <a:pt x="982" y="2700"/>
                  </a:cubicBezTo>
                  <a:cubicBezTo>
                    <a:pt x="982" y="2203"/>
                    <a:pt x="1201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4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  <a:moveTo>
                    <a:pt x="12385" y="13801"/>
                  </a:moveTo>
                  <a:cubicBezTo>
                    <a:pt x="12304" y="14141"/>
                    <a:pt x="12193" y="14422"/>
                    <a:pt x="12052" y="14646"/>
                  </a:cubicBezTo>
                  <a:cubicBezTo>
                    <a:pt x="11912" y="14871"/>
                    <a:pt x="11747" y="15042"/>
                    <a:pt x="11558" y="15160"/>
                  </a:cubicBezTo>
                  <a:cubicBezTo>
                    <a:pt x="11369" y="15278"/>
                    <a:pt x="11221" y="15345"/>
                    <a:pt x="11001" y="15362"/>
                  </a:cubicBezTo>
                  <a:lnTo>
                    <a:pt x="11001" y="16198"/>
                  </a:lnTo>
                  <a:lnTo>
                    <a:pt x="10605" y="16198"/>
                  </a:lnTo>
                  <a:lnTo>
                    <a:pt x="10605" y="15362"/>
                  </a:lnTo>
                  <a:cubicBezTo>
                    <a:pt x="10368" y="15353"/>
                    <a:pt x="10206" y="15284"/>
                    <a:pt x="10009" y="15154"/>
                  </a:cubicBezTo>
                  <a:cubicBezTo>
                    <a:pt x="9811" y="15023"/>
                    <a:pt x="9642" y="14837"/>
                    <a:pt x="9501" y="14596"/>
                  </a:cubicBezTo>
                  <a:cubicBezTo>
                    <a:pt x="9361" y="14356"/>
                    <a:pt x="9252" y="14061"/>
                    <a:pt x="9175" y="13710"/>
                  </a:cubicBezTo>
                  <a:cubicBezTo>
                    <a:pt x="9098" y="13359"/>
                    <a:pt x="9062" y="12956"/>
                    <a:pt x="9066" y="12498"/>
                  </a:cubicBezTo>
                  <a:lnTo>
                    <a:pt x="9818" y="12498"/>
                  </a:lnTo>
                  <a:cubicBezTo>
                    <a:pt x="9813" y="13036"/>
                    <a:pt x="9877" y="13461"/>
                    <a:pt x="10009" y="13770"/>
                  </a:cubicBezTo>
                  <a:cubicBezTo>
                    <a:pt x="10140" y="14081"/>
                    <a:pt x="10302" y="14244"/>
                    <a:pt x="10605" y="14261"/>
                  </a:cubicBezTo>
                  <a:lnTo>
                    <a:pt x="10605" y="11299"/>
                  </a:lnTo>
                  <a:cubicBezTo>
                    <a:pt x="10425" y="11209"/>
                    <a:pt x="10302" y="11101"/>
                    <a:pt x="10124" y="10974"/>
                  </a:cubicBezTo>
                  <a:cubicBezTo>
                    <a:pt x="9946" y="10849"/>
                    <a:pt x="9786" y="10686"/>
                    <a:pt x="9643" y="10485"/>
                  </a:cubicBezTo>
                  <a:cubicBezTo>
                    <a:pt x="9500" y="10285"/>
                    <a:pt x="9385" y="10035"/>
                    <a:pt x="9297" y="9733"/>
                  </a:cubicBezTo>
                  <a:cubicBezTo>
                    <a:pt x="9209" y="9431"/>
                    <a:pt x="9165" y="9056"/>
                    <a:pt x="9165" y="8607"/>
                  </a:cubicBezTo>
                  <a:cubicBezTo>
                    <a:pt x="9165" y="8216"/>
                    <a:pt x="9206" y="7871"/>
                    <a:pt x="9287" y="7574"/>
                  </a:cubicBezTo>
                  <a:cubicBezTo>
                    <a:pt x="9369" y="7276"/>
                    <a:pt x="9478" y="7026"/>
                    <a:pt x="9617" y="6827"/>
                  </a:cubicBezTo>
                  <a:cubicBezTo>
                    <a:pt x="9755" y="6627"/>
                    <a:pt x="9914" y="6474"/>
                    <a:pt x="10094" y="6368"/>
                  </a:cubicBezTo>
                  <a:cubicBezTo>
                    <a:pt x="10275" y="6262"/>
                    <a:pt x="10408" y="6209"/>
                    <a:pt x="10605" y="6209"/>
                  </a:cubicBezTo>
                  <a:lnTo>
                    <a:pt x="10605" y="5406"/>
                  </a:lnTo>
                  <a:lnTo>
                    <a:pt x="11001" y="5406"/>
                  </a:lnTo>
                  <a:lnTo>
                    <a:pt x="11001" y="6209"/>
                  </a:lnTo>
                  <a:cubicBezTo>
                    <a:pt x="11199" y="6209"/>
                    <a:pt x="11329" y="6257"/>
                    <a:pt x="11505" y="6356"/>
                  </a:cubicBezTo>
                  <a:cubicBezTo>
                    <a:pt x="11681" y="6454"/>
                    <a:pt x="11834" y="6601"/>
                    <a:pt x="11963" y="6796"/>
                  </a:cubicBezTo>
                  <a:cubicBezTo>
                    <a:pt x="12093" y="6992"/>
                    <a:pt x="12196" y="7241"/>
                    <a:pt x="12273" y="7543"/>
                  </a:cubicBezTo>
                  <a:cubicBezTo>
                    <a:pt x="12350" y="7845"/>
                    <a:pt x="12389" y="8195"/>
                    <a:pt x="12389" y="8594"/>
                  </a:cubicBezTo>
                  <a:lnTo>
                    <a:pt x="11637" y="8594"/>
                  </a:lnTo>
                  <a:cubicBezTo>
                    <a:pt x="11628" y="8179"/>
                    <a:pt x="11570" y="7860"/>
                    <a:pt x="11463" y="7641"/>
                  </a:cubicBezTo>
                  <a:cubicBezTo>
                    <a:pt x="11355" y="7420"/>
                    <a:pt x="11238" y="7311"/>
                    <a:pt x="11001" y="7311"/>
                  </a:cubicBezTo>
                  <a:lnTo>
                    <a:pt x="11001" y="9892"/>
                  </a:lnTo>
                  <a:cubicBezTo>
                    <a:pt x="11199" y="9990"/>
                    <a:pt x="11336" y="10104"/>
                    <a:pt x="11525" y="10235"/>
                  </a:cubicBezTo>
                  <a:cubicBezTo>
                    <a:pt x="11714" y="10365"/>
                    <a:pt x="11881" y="10532"/>
                    <a:pt x="12026" y="10736"/>
                  </a:cubicBezTo>
                  <a:cubicBezTo>
                    <a:pt x="12171" y="10940"/>
                    <a:pt x="12287" y="11193"/>
                    <a:pt x="12375" y="11495"/>
                  </a:cubicBezTo>
                  <a:cubicBezTo>
                    <a:pt x="12463" y="11797"/>
                    <a:pt x="12507" y="12168"/>
                    <a:pt x="12507" y="12608"/>
                  </a:cubicBezTo>
                  <a:cubicBezTo>
                    <a:pt x="12507" y="13065"/>
                    <a:pt x="12466" y="13463"/>
                    <a:pt x="12385" y="13801"/>
                  </a:cubicBezTo>
                  <a:moveTo>
                    <a:pt x="10800" y="3600"/>
                  </a:moveTo>
                  <a:cubicBezTo>
                    <a:pt x="8631" y="3600"/>
                    <a:pt x="6873" y="6824"/>
                    <a:pt x="6873" y="10800"/>
                  </a:cubicBezTo>
                  <a:cubicBezTo>
                    <a:pt x="6873" y="14776"/>
                    <a:pt x="8631" y="18000"/>
                    <a:pt x="10800" y="18000"/>
                  </a:cubicBezTo>
                  <a:cubicBezTo>
                    <a:pt x="12969" y="18000"/>
                    <a:pt x="14727" y="14776"/>
                    <a:pt x="14727" y="10800"/>
                  </a:cubicBezTo>
                  <a:cubicBezTo>
                    <a:pt x="14727" y="6824"/>
                    <a:pt x="12969" y="3600"/>
                    <a:pt x="10800" y="3600"/>
                  </a:cubicBezTo>
                  <a:moveTo>
                    <a:pt x="5400" y="3600"/>
                  </a:moveTo>
                  <a:lnTo>
                    <a:pt x="4418" y="3600"/>
                  </a:lnTo>
                  <a:cubicBezTo>
                    <a:pt x="4147" y="3600"/>
                    <a:pt x="3927" y="4002"/>
                    <a:pt x="3927" y="4500"/>
                  </a:cubicBezTo>
                  <a:cubicBezTo>
                    <a:pt x="3927" y="4997"/>
                    <a:pt x="4147" y="5400"/>
                    <a:pt x="4418" y="5400"/>
                  </a:cubicBezTo>
                  <a:lnTo>
                    <a:pt x="5400" y="5400"/>
                  </a:lnTo>
                  <a:cubicBezTo>
                    <a:pt x="5671" y="5400"/>
                    <a:pt x="5891" y="4997"/>
                    <a:pt x="5891" y="4500"/>
                  </a:cubicBezTo>
                  <a:cubicBezTo>
                    <a:pt x="5891" y="4002"/>
                    <a:pt x="5671" y="3600"/>
                    <a:pt x="5400" y="3600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27483" y="4606605"/>
            <a:ext cx="555625" cy="550863"/>
            <a:chOff x="5327483" y="4606605"/>
            <a:chExt cx="555625" cy="550863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5327483" y="4606605"/>
              <a:ext cx="555625" cy="55086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46" name="Shape 2614"/>
            <p:cNvSpPr/>
            <p:nvPr/>
          </p:nvSpPr>
          <p:spPr>
            <a:xfrm>
              <a:off x="5450688" y="4744942"/>
              <a:ext cx="274188" cy="27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8" name="Shape 2696"/>
          <p:cNvSpPr/>
          <p:nvPr/>
        </p:nvSpPr>
        <p:spPr>
          <a:xfrm>
            <a:off x="5416094" y="2874405"/>
            <a:ext cx="343544" cy="341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6026884" y="2815886"/>
            <a:ext cx="616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Promotes Teamwork </a:t>
            </a: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6026884" y="3754772"/>
            <a:ext cx="61651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400" dirty="0" err="1">
                <a:solidFill>
                  <a:prstClr val="black"/>
                </a:solidFill>
              </a:rPr>
              <a:t>Standardise</a:t>
            </a:r>
            <a:r>
              <a:rPr lang="en-US" altLang="en-US" sz="2400" dirty="0">
                <a:solidFill>
                  <a:prstClr val="black"/>
                </a:solidFill>
              </a:rPr>
              <a:t> Ticket Prices</a:t>
            </a:r>
          </a:p>
        </p:txBody>
      </p: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6026882" y="4694085"/>
            <a:ext cx="5148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Creates Recognition System</a:t>
            </a:r>
          </a:p>
        </p:txBody>
      </p:sp>
    </p:spTree>
    <p:extLst>
      <p:ext uri="{BB962C8B-B14F-4D97-AF65-F5344CB8AC3E}">
        <p14:creationId xmlns:p14="http://schemas.microsoft.com/office/powerpoint/2010/main" val="294296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9" name="TextBox 41"/>
          <p:cNvSpPr txBox="1">
            <a:spLocks noChangeArrowheads="1"/>
          </p:cNvSpPr>
          <p:nvPr/>
        </p:nvSpPr>
        <p:spPr bwMode="auto">
          <a:xfrm>
            <a:off x="6016606" y="2842136"/>
            <a:ext cx="58815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Builds Leadership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310065" y="1849217"/>
            <a:ext cx="555625" cy="5508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310065" y="2766760"/>
            <a:ext cx="555625" cy="55086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310059" y="3684302"/>
            <a:ext cx="555625" cy="5508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310065" y="601586"/>
            <a:ext cx="9117281" cy="851647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b="1" dirty="0">
                <a:solidFill>
                  <a:prstClr val="black"/>
                </a:solidFill>
                <a:latin typeface="Arial" pitchFamily="34" charset="0"/>
                <a:ea typeface="華康儷中黑" pitchFamily="49" charset="-120"/>
                <a:cs typeface="Arial" pitchFamily="34" charset="0"/>
              </a:rPr>
              <a:t>GMTSS</a:t>
            </a:r>
            <a:r>
              <a:rPr lang="en-US" altLang="zh-TW" dirty="0">
                <a:solidFill>
                  <a:prstClr val="black"/>
                </a:solidFill>
                <a:latin typeface="Arial" pitchFamily="34" charset="0"/>
                <a:ea typeface="華康儷中黑" pitchFamily="49" charset="-120"/>
                <a:cs typeface="Arial" pitchFamily="34" charset="0"/>
              </a:rPr>
              <a:t> Benefits</a:t>
            </a:r>
            <a:endParaRPr lang="en-US" altLang="zh-TW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1" name="TextBox 43"/>
          <p:cNvSpPr txBox="1">
            <a:spLocks noChangeArrowheads="1"/>
          </p:cNvSpPr>
          <p:nvPr/>
        </p:nvSpPr>
        <p:spPr bwMode="auto">
          <a:xfrm>
            <a:off x="6026882" y="4681981"/>
            <a:ext cx="61651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Build off the Momentum of Event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5327483" y="4606605"/>
            <a:ext cx="555625" cy="5508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-1736471" y="-545571"/>
            <a:ext cx="6885342" cy="8277727"/>
          </a:xfrm>
          <a:prstGeom prst="parallelogram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hape 2619"/>
          <p:cNvSpPr/>
          <p:nvPr/>
        </p:nvSpPr>
        <p:spPr>
          <a:xfrm>
            <a:off x="5416011" y="2871395"/>
            <a:ext cx="343544" cy="341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623"/>
          <p:cNvSpPr/>
          <p:nvPr/>
        </p:nvSpPr>
        <p:spPr>
          <a:xfrm>
            <a:off x="5422102" y="4711240"/>
            <a:ext cx="343544" cy="341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617"/>
          <p:cNvSpPr/>
          <p:nvPr/>
        </p:nvSpPr>
        <p:spPr>
          <a:xfrm>
            <a:off x="5450689" y="3849946"/>
            <a:ext cx="274188" cy="224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0"/>
          <p:cNvSpPr/>
          <p:nvPr/>
        </p:nvSpPr>
        <p:spPr>
          <a:xfrm>
            <a:off x="5424658" y="1950052"/>
            <a:ext cx="334897" cy="334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6026883" y="3776389"/>
            <a:ext cx="5881581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Helps Manage and Support </a:t>
            </a:r>
            <a:r>
              <a:rPr lang="en-US" altLang="en-US" sz="2200" dirty="0" err="1">
                <a:solidFill>
                  <a:prstClr val="black"/>
                </a:solidFill>
              </a:rPr>
              <a:t>Organisational</a:t>
            </a:r>
            <a:r>
              <a:rPr lang="en-US" altLang="en-US" sz="2200" dirty="0">
                <a:solidFill>
                  <a:prstClr val="black"/>
                </a:solidFill>
              </a:rPr>
              <a:t> Growth</a:t>
            </a:r>
          </a:p>
        </p:txBody>
      </p: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6026882" y="1792494"/>
            <a:ext cx="616511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Learn From the Most Talented Speakers within the MA </a:t>
            </a:r>
            <a:r>
              <a:rPr lang="en-US" altLang="en-US" sz="2200" dirty="0" err="1">
                <a:solidFill>
                  <a:prstClr val="black"/>
                </a:solidFill>
                <a:latin typeface="Open Sans"/>
                <a:ea typeface="Roboto" panose="02000000000000000000" pitchFamily="2" charset="0"/>
              </a:rPr>
              <a:t>U</a:t>
            </a:r>
            <a:r>
              <a:rPr lang="en-US" altLang="en-US" sz="2200" dirty="0" err="1">
                <a:solidFill>
                  <a:prstClr val="black"/>
                </a:solidFill>
              </a:rPr>
              <a:t>nFranchise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®</a:t>
            </a:r>
            <a:r>
              <a:rPr lang="en-US" altLang="en-US" sz="2200" dirty="0">
                <a:solidFill>
                  <a:prstClr val="black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633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115" y="1392059"/>
            <a:ext cx="60665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ial Black" pitchFamily="34" charset="0"/>
              </a:rPr>
              <a:t>Leveraging </a:t>
            </a:r>
          </a:p>
          <a:p>
            <a:r>
              <a:rPr lang="en-US" sz="7200" dirty="0">
                <a:solidFill>
                  <a:srgbClr val="FF0000"/>
                </a:solidFill>
                <a:latin typeface="Arial Black" pitchFamily="34" charset="0"/>
              </a:rPr>
              <a:t>On </a:t>
            </a:r>
          </a:p>
          <a:p>
            <a:r>
              <a:rPr lang="en-US" sz="7200" dirty="0">
                <a:solidFill>
                  <a:srgbClr val="FF0000"/>
                </a:solidFill>
                <a:latin typeface="Arial Black" pitchFamily="34" charset="0"/>
              </a:rPr>
              <a:t>GMTSS</a:t>
            </a:r>
          </a:p>
        </p:txBody>
      </p:sp>
    </p:spTree>
    <p:extLst>
      <p:ext uri="{BB962C8B-B14F-4D97-AF65-F5344CB8AC3E}">
        <p14:creationId xmlns:p14="http://schemas.microsoft.com/office/powerpoint/2010/main" val="351705205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170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等线</vt:lpstr>
      <vt:lpstr>Gill Sans</vt:lpstr>
      <vt:lpstr>Montserrat</vt:lpstr>
      <vt:lpstr>ＭＳ Ｐゴシック</vt:lpstr>
      <vt:lpstr>Open Sans</vt:lpstr>
      <vt:lpstr>新細明體</vt:lpstr>
      <vt:lpstr>Ridley Grotesk Black</vt:lpstr>
      <vt:lpstr>Ridley Grotesk Medium</vt:lpstr>
      <vt:lpstr>Ridley Grotesk Medium Italic</vt:lpstr>
      <vt:lpstr>Roboto</vt:lpstr>
      <vt:lpstr>SimSun</vt:lpstr>
      <vt:lpstr>Source Sans Pro</vt:lpstr>
      <vt:lpstr>華康儷中黑</vt:lpstr>
      <vt:lpstr>Aharoni</vt:lpstr>
      <vt:lpstr>Arial</vt:lpstr>
      <vt:lpstr>Arial Black</vt:lpstr>
      <vt:lpstr>Calibri</vt:lpstr>
      <vt:lpstr>Calibri Light</vt:lpstr>
      <vt:lpstr>Script MT Bold</vt:lpstr>
      <vt:lpstr>Wingdings</vt:lpstr>
      <vt:lpstr>1_Office Theme</vt:lpstr>
      <vt:lpstr>PowerPoint Presentation</vt:lpstr>
      <vt:lpstr>GMTSS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Ultimate Success In  SHOP .  COM™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Gan</dc:creator>
  <cp:lastModifiedBy>Vivian Gan</cp:lastModifiedBy>
  <cp:revision>1</cp:revision>
  <dcterms:created xsi:type="dcterms:W3CDTF">2016-10-31T12:22:14Z</dcterms:created>
  <dcterms:modified xsi:type="dcterms:W3CDTF">2016-10-31T12:23:10Z</dcterms:modified>
</cp:coreProperties>
</file>